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7"/>
  </p:notesMasterIdLst>
  <p:sldIdLst>
    <p:sldId id="256" r:id="rId2"/>
    <p:sldId id="257" r:id="rId3"/>
    <p:sldId id="258" r:id="rId4"/>
    <p:sldId id="305" r:id="rId5"/>
    <p:sldId id="319" r:id="rId6"/>
    <p:sldId id="320" r:id="rId7"/>
    <p:sldId id="308" r:id="rId8"/>
    <p:sldId id="321" r:id="rId9"/>
    <p:sldId id="322" r:id="rId10"/>
    <p:sldId id="309" r:id="rId11"/>
    <p:sldId id="323" r:id="rId12"/>
    <p:sldId id="324" r:id="rId13"/>
    <p:sldId id="325" r:id="rId14"/>
    <p:sldId id="326" r:id="rId15"/>
    <p:sldId id="282" r:id="rId16"/>
  </p:sldIdLst>
  <p:sldSz cx="9144000" cy="6858000" type="screen4x3"/>
  <p:notesSz cx="7010400" cy="923607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6" autoAdjust="0"/>
    <p:restoredTop sz="78870" autoAdjust="0"/>
  </p:normalViewPr>
  <p:slideViewPr>
    <p:cSldViewPr>
      <p:cViewPr varScale="1">
        <p:scale>
          <a:sx n="53" d="100"/>
          <a:sy n="53" d="100"/>
        </p:scale>
        <p:origin x="1660"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40266" cy="462118"/>
          </a:xfrm>
          <a:prstGeom prst="rect">
            <a:avLst/>
          </a:prstGeom>
          <a:noFill/>
          <a:ln>
            <a:noFill/>
          </a:ln>
        </p:spPr>
        <p:txBody>
          <a:bodyPr lIns="91425" tIns="91425" rIns="91425" bIns="91425" anchor="t"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3" name="Shape 3"/>
          <p:cNvSpPr txBox="1">
            <a:spLocks noGrp="1"/>
          </p:cNvSpPr>
          <p:nvPr>
            <p:ph type="dt" idx="10"/>
          </p:nvPr>
        </p:nvSpPr>
        <p:spPr>
          <a:xfrm>
            <a:off x="3970132" y="0"/>
            <a:ext cx="3040266" cy="462118"/>
          </a:xfrm>
          <a:prstGeom prst="rect">
            <a:avLst/>
          </a:prstGeom>
          <a:noFill/>
          <a:ln>
            <a:noFill/>
          </a:ln>
        </p:spPr>
        <p:txBody>
          <a:bodyPr lIns="91425" tIns="91425" rIns="91425" bIns="91425" anchor="t"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4" name="Shape 4"/>
          <p:cNvSpPr>
            <a:spLocks noGrp="1" noRot="1" noChangeAspect="1"/>
          </p:cNvSpPr>
          <p:nvPr>
            <p:ph type="sldImg" idx="3"/>
          </p:nvPr>
        </p:nvSpPr>
        <p:spPr>
          <a:xfrm>
            <a:off x="1195387" y="692150"/>
            <a:ext cx="4619625" cy="3463924"/>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5" name="Shape 5"/>
          <p:cNvSpPr txBox="1">
            <a:spLocks noGrp="1"/>
          </p:cNvSpPr>
          <p:nvPr>
            <p:ph type="body" idx="1"/>
          </p:nvPr>
        </p:nvSpPr>
        <p:spPr>
          <a:xfrm>
            <a:off x="934720" y="4387767"/>
            <a:ext cx="5140958" cy="4155919"/>
          </a:xfrm>
          <a:prstGeom prst="rect">
            <a:avLst/>
          </a:prstGeom>
          <a:noFill/>
          <a:ln>
            <a:noFill/>
          </a:ln>
        </p:spPr>
        <p:txBody>
          <a:bodyPr lIns="91425" tIns="91425" rIns="91425" bIns="91425" anchor="ctr"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6" name="Shape 6"/>
          <p:cNvSpPr txBox="1">
            <a:spLocks noGrp="1"/>
          </p:cNvSpPr>
          <p:nvPr>
            <p:ph type="ftr" idx="11"/>
          </p:nvPr>
        </p:nvSpPr>
        <p:spPr>
          <a:xfrm>
            <a:off x="0" y="8773957"/>
            <a:ext cx="3040266" cy="462118"/>
          </a:xfrm>
          <a:prstGeom prst="rect">
            <a:avLst/>
          </a:prstGeom>
          <a:noFill/>
          <a:ln>
            <a:noFill/>
          </a:ln>
        </p:spPr>
        <p:txBody>
          <a:bodyPr lIns="91425" tIns="91425" rIns="91425" bIns="91425" anchor="b"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7" name="Shape 7"/>
          <p:cNvSpPr txBox="1">
            <a:spLocks noGrp="1"/>
          </p:cNvSpPr>
          <p:nvPr>
            <p:ph type="sldNum" idx="12"/>
          </p:nvPr>
        </p:nvSpPr>
        <p:spPr>
          <a:xfrm>
            <a:off x="3970132" y="8773957"/>
            <a:ext cx="3040266" cy="462118"/>
          </a:xfrm>
          <a:prstGeom prst="rect">
            <a:avLst/>
          </a:prstGeom>
          <a:noFill/>
          <a:ln>
            <a:noFill/>
          </a:ln>
        </p:spPr>
        <p:txBody>
          <a:bodyPr lIns="91425" tIns="91425" rIns="91425" bIns="91425" anchor="b"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132562538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4" name="Shape 104"/>
          <p:cNvSpPr txBox="1">
            <a:spLocks noGrp="1"/>
          </p:cNvSpPr>
          <p:nvPr>
            <p:ph type="body" idx="1"/>
          </p:nvPr>
        </p:nvSpPr>
        <p:spPr>
          <a:xfrm>
            <a:off x="934720" y="4387767"/>
            <a:ext cx="5140958" cy="4155919"/>
          </a:xfrm>
          <a:prstGeom prst="rect">
            <a:avLst/>
          </a:prstGeom>
          <a:noFill/>
          <a:ln>
            <a:noFill/>
          </a:ln>
        </p:spPr>
        <p:txBody>
          <a:bodyPr lIns="92700" tIns="46350" rIns="92700" bIns="46350" anchor="t" anchorCtr="0">
            <a:noAutofit/>
          </a:bodyPr>
          <a:lstStyle/>
          <a:p>
            <a:pPr marL="0" marR="0" lvl="0" indent="0" algn="l" rtl="0">
              <a:spcBef>
                <a:spcPts val="0"/>
              </a:spcBef>
              <a:buSzPct val="25000"/>
              <a:buFont typeface="Arial"/>
              <a:buNone/>
            </a:pPr>
            <a:endParaRPr lang="en-US" sz="1800" dirty="0"/>
          </a:p>
        </p:txBody>
      </p:sp>
      <p:sp>
        <p:nvSpPr>
          <p:cNvPr id="105" name="Shape 105"/>
          <p:cNvSpPr txBox="1">
            <a:spLocks noGrp="1"/>
          </p:cNvSpPr>
          <p:nvPr>
            <p:ph type="sldNum" idx="12"/>
          </p:nvPr>
        </p:nvSpPr>
        <p:spPr>
          <a:xfrm>
            <a:off x="3970132" y="8773957"/>
            <a:ext cx="3040266" cy="462118"/>
          </a:xfrm>
          <a:prstGeom prst="rect">
            <a:avLst/>
          </a:prstGeom>
          <a:noFill/>
          <a:ln>
            <a:noFill/>
          </a:ln>
        </p:spPr>
        <p:txBody>
          <a:bodyPr lIns="92700" tIns="46350" rIns="92700" bIns="46350" anchor="b" anchorCtr="0">
            <a:noAutofit/>
          </a:bodyPr>
          <a:lstStyle/>
          <a:p>
            <a:pPr marL="0" marR="0" lvl="0" indent="0" algn="r" rtl="0">
              <a:spcBef>
                <a:spcPts val="0"/>
              </a:spcBef>
              <a:buSzPct val="25000"/>
              <a:buFont typeface="Arial"/>
              <a:buNone/>
            </a:pPr>
            <a:r>
              <a:rPr lang="en-US" sz="1200" b="0" i="0" u="none" strike="noStrike" cap="none" baseline="0">
                <a:latin typeface="Arial"/>
                <a:ea typeface="Arial"/>
                <a:cs typeface="Arial"/>
                <a:sym typeface="Arial"/>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870174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627227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653677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695137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0618534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88" name="Shape 188"/>
          <p:cNvSpPr txBox="1">
            <a:spLocks noGrp="1"/>
          </p:cNvSpPr>
          <p:nvPr>
            <p:ph type="body" idx="1"/>
          </p:nvPr>
        </p:nvSpPr>
        <p:spPr>
          <a:xfrm>
            <a:off x="934720" y="4387767"/>
            <a:ext cx="5141100" cy="4155900"/>
          </a:xfrm>
          <a:prstGeom prst="rect">
            <a:avLst/>
          </a:prstGeom>
          <a:noFill/>
          <a:ln>
            <a:noFill/>
          </a:ln>
        </p:spPr>
        <p:txBody>
          <a:bodyPr lIns="91425" tIns="91425" rIns="91425" bIns="91425" anchor="ctr" anchorCtr="0">
            <a:noAutofit/>
          </a:bodyPr>
          <a:lstStyle/>
          <a:p>
            <a:pPr marL="0" marR="0" lvl="0" indent="0" algn="l" rtl="0">
              <a:spcBef>
                <a:spcPts val="0"/>
              </a:spcBef>
              <a:buClr>
                <a:srgbClr val="000000"/>
              </a:buClr>
              <a:buSzPct val="25000"/>
              <a:buFont typeface="Arial"/>
              <a:buNone/>
            </a:pPr>
            <a:endParaRPr lang="en-US" sz="1800" b="0" i="0" u="none" strike="noStrike" cap="none" baseline="0" dirty="0"/>
          </a:p>
        </p:txBody>
      </p:sp>
    </p:spTree>
    <p:extLst>
      <p:ext uri="{BB962C8B-B14F-4D97-AF65-F5344CB8AC3E}">
        <p14:creationId xmlns:p14="http://schemas.microsoft.com/office/powerpoint/2010/main" val="3688560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934720" y="4387767"/>
            <a:ext cx="5140958" cy="4155919"/>
          </a:xfrm>
          <a:prstGeom prst="rect">
            <a:avLst/>
          </a:prstGeom>
          <a:noFill/>
          <a:ln>
            <a:noFill/>
          </a:ln>
        </p:spPr>
        <p:txBody>
          <a:bodyPr lIns="91425" tIns="91425" rIns="91425" bIns="91425" anchor="ctr" anchorCtr="0">
            <a:noAutofit/>
          </a:bodyPr>
          <a:lstStyle/>
          <a:p>
            <a:endParaRPr/>
          </a:p>
        </p:txBody>
      </p:sp>
      <p:sp>
        <p:nvSpPr>
          <p:cNvPr id="114" name="Shape 114"/>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24" name="Shape 124"/>
          <p:cNvSpPr txBox="1">
            <a:spLocks noGrp="1"/>
          </p:cNvSpPr>
          <p:nvPr>
            <p:ph type="body" idx="1"/>
          </p:nvPr>
        </p:nvSpPr>
        <p:spPr>
          <a:xfrm>
            <a:off x="934720" y="4387767"/>
            <a:ext cx="5140958" cy="4155919"/>
          </a:xfrm>
          <a:prstGeom prst="rect">
            <a:avLst/>
          </a:prstGeom>
          <a:noFill/>
          <a:ln>
            <a:noFill/>
          </a:ln>
        </p:spPr>
        <p:txBody>
          <a:bodyPr lIns="92700" tIns="46350" rIns="92700" bIns="46350" anchor="t" anchorCtr="0">
            <a:noAutofit/>
          </a:bodyPr>
          <a:lstStyle/>
          <a:p>
            <a:endParaRPr lang="en-US" sz="1800" dirty="0"/>
          </a:p>
        </p:txBody>
      </p:sp>
      <p:sp>
        <p:nvSpPr>
          <p:cNvPr id="125" name="Shape 125"/>
          <p:cNvSpPr txBox="1">
            <a:spLocks noGrp="1"/>
          </p:cNvSpPr>
          <p:nvPr>
            <p:ph type="sldNum" idx="12"/>
          </p:nvPr>
        </p:nvSpPr>
        <p:spPr>
          <a:xfrm>
            <a:off x="3970132" y="8773957"/>
            <a:ext cx="3040266" cy="462118"/>
          </a:xfrm>
          <a:prstGeom prst="rect">
            <a:avLst/>
          </a:prstGeom>
          <a:noFill/>
          <a:ln>
            <a:noFill/>
          </a:ln>
        </p:spPr>
        <p:txBody>
          <a:bodyPr lIns="92700" tIns="46350" rIns="92700" bIns="46350" anchor="b" anchorCtr="0">
            <a:noAutofit/>
          </a:bodyPr>
          <a:lstStyle/>
          <a:p>
            <a:pPr marL="0" marR="0" lvl="0" indent="0" algn="r" rtl="0">
              <a:spcBef>
                <a:spcPts val="0"/>
              </a:spcBef>
              <a:buSzPct val="25000"/>
              <a:buFont typeface="Arial"/>
              <a:buNone/>
            </a:pPr>
            <a:r>
              <a:rPr lang="en-US" sz="1200" b="0" i="0" u="none" strike="noStrike" cap="none" baseline="0">
                <a:latin typeface="Arial"/>
                <a:ea typeface="Arial"/>
                <a:cs typeface="Arial"/>
                <a:sym typeface="Arial"/>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996180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661697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659950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284818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787488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386475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chemeClr val="dk2"/>
              </a:buClr>
              <a:buFont typeface="Arial"/>
              <a:buNone/>
              <a:defRPr/>
            </a:lvl1pPr>
            <a:lvl2pPr marL="0" marR="0" indent="0" algn="l" rtl="0">
              <a:lnSpc>
                <a:spcPct val="100000"/>
              </a:lnSpc>
              <a:spcBef>
                <a:spcPts val="0"/>
              </a:spcBef>
              <a:spcAft>
                <a:spcPts val="0"/>
              </a:spcAft>
              <a:buClr>
                <a:schemeClr val="dk2"/>
              </a:buClr>
              <a:buFont typeface="Arial"/>
              <a:buNone/>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20" name="Shape 2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lnSpc>
                <a:spcPct val="100000"/>
              </a:lnSpc>
              <a:spcBef>
                <a:spcPts val="560"/>
              </a:spcBef>
              <a:spcAft>
                <a:spcPts val="0"/>
              </a:spcAft>
              <a:buClr>
                <a:schemeClr val="dk1"/>
              </a:buClr>
              <a:buFont typeface="Arial"/>
              <a:buNone/>
              <a:defRPr/>
            </a:lvl1pPr>
            <a:lvl2pPr marL="457200" marR="0" indent="0" algn="ctr" rtl="0">
              <a:lnSpc>
                <a:spcPct val="100000"/>
              </a:lnSpc>
              <a:spcBef>
                <a:spcPts val="480"/>
              </a:spcBef>
              <a:spcAft>
                <a:spcPts val="0"/>
              </a:spcAft>
              <a:buClr>
                <a:schemeClr val="dk1"/>
              </a:buClr>
              <a:buFont typeface="Arial"/>
              <a:buNone/>
              <a:defRPr/>
            </a:lvl2pPr>
            <a:lvl3pPr marL="914400" marR="0" indent="0" algn="ctr" rtl="0">
              <a:lnSpc>
                <a:spcPct val="100000"/>
              </a:lnSpc>
              <a:spcBef>
                <a:spcPts val="400"/>
              </a:spcBef>
              <a:spcAft>
                <a:spcPts val="0"/>
              </a:spcAft>
              <a:buClr>
                <a:schemeClr val="dk1"/>
              </a:buClr>
              <a:buFont typeface="Arial"/>
              <a:buNone/>
              <a:defRPr/>
            </a:lvl3pPr>
            <a:lvl4pPr marL="1371600" marR="0" indent="0" algn="ctr" rtl="0">
              <a:lnSpc>
                <a:spcPct val="100000"/>
              </a:lnSpc>
              <a:spcBef>
                <a:spcPts val="400"/>
              </a:spcBef>
              <a:spcAft>
                <a:spcPts val="0"/>
              </a:spcAft>
              <a:buClr>
                <a:schemeClr val="dk1"/>
              </a:buClr>
              <a:buFont typeface="Arial"/>
              <a:buNone/>
              <a:defRPr/>
            </a:lvl4pPr>
            <a:lvl5pPr marL="1828800" marR="0" indent="0" algn="ctr" rtl="0">
              <a:lnSpc>
                <a:spcPct val="100000"/>
              </a:lnSpc>
              <a:spcBef>
                <a:spcPts val="400"/>
              </a:spcBef>
              <a:spcAft>
                <a:spcPts val="0"/>
              </a:spcAft>
              <a:buClr>
                <a:schemeClr val="dk1"/>
              </a:buClr>
              <a:buFont typeface="Arial"/>
              <a:buNone/>
              <a:defRPr/>
            </a:lvl5pPr>
            <a:lvl6pPr marL="2286000" marR="0" indent="0" algn="ctr" rtl="0">
              <a:lnSpc>
                <a:spcPct val="100000"/>
              </a:lnSpc>
              <a:spcBef>
                <a:spcPts val="400"/>
              </a:spcBef>
              <a:spcAft>
                <a:spcPts val="0"/>
              </a:spcAft>
              <a:buClr>
                <a:schemeClr val="dk1"/>
              </a:buClr>
              <a:buFont typeface="Arial"/>
              <a:buNone/>
              <a:defRPr/>
            </a:lvl6pPr>
            <a:lvl7pPr marL="2743200" marR="0" indent="0" algn="ctr" rtl="0">
              <a:lnSpc>
                <a:spcPct val="100000"/>
              </a:lnSpc>
              <a:spcBef>
                <a:spcPts val="400"/>
              </a:spcBef>
              <a:spcAft>
                <a:spcPts val="0"/>
              </a:spcAft>
              <a:buClr>
                <a:schemeClr val="dk1"/>
              </a:buClr>
              <a:buFont typeface="Arial"/>
              <a:buNone/>
              <a:defRPr/>
            </a:lvl7pPr>
            <a:lvl8pPr marL="3200400" marR="0" indent="0" algn="ctr" rtl="0">
              <a:lnSpc>
                <a:spcPct val="100000"/>
              </a:lnSpc>
              <a:spcBef>
                <a:spcPts val="400"/>
              </a:spcBef>
              <a:spcAft>
                <a:spcPts val="0"/>
              </a:spcAft>
              <a:buClr>
                <a:schemeClr val="dk1"/>
              </a:buClr>
              <a:buFont typeface="Arial"/>
              <a:buNone/>
              <a:defRPr/>
            </a:lvl8pPr>
            <a:lvl9pPr marL="3657600" marR="0" indent="0" algn="ctr" rtl="0">
              <a:lnSpc>
                <a:spcPct val="100000"/>
              </a:lnSpc>
              <a:spcBef>
                <a:spcPts val="400"/>
              </a:spcBef>
              <a:spcAft>
                <a:spcPts val="0"/>
              </a:spcAft>
              <a:buClr>
                <a:schemeClr val="dk1"/>
              </a:buClr>
              <a:buFont typeface="Arial"/>
              <a:buNone/>
              <a:defRPr/>
            </a:lvl9pPr>
          </a:lstStyle>
          <a:p>
            <a:endParaRPr/>
          </a:p>
        </p:txBody>
      </p:sp>
      <p:sp>
        <p:nvSpPr>
          <p:cNvPr id="21" name="Shape 21"/>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2" name="Shape 2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3" name="Shape 23"/>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77" name="Shape 77"/>
          <p:cNvSpPr txBox="1">
            <a:spLocks noGrp="1"/>
          </p:cNvSpPr>
          <p:nvPr>
            <p:ph type="body" idx="1"/>
          </p:nvPr>
        </p:nvSpPr>
        <p:spPr>
          <a:xfrm rot="5400000">
            <a:off x="2362198" y="0"/>
            <a:ext cx="4419599" cy="77724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78" name="Shape 78"/>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9" name="Shape 7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0" name="Shape 80"/>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rot="5400000">
            <a:off x="4552949" y="2190750"/>
            <a:ext cx="5867400" cy="19431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83" name="Shape 83"/>
          <p:cNvSpPr txBox="1">
            <a:spLocks noGrp="1"/>
          </p:cNvSpPr>
          <p:nvPr>
            <p:ph type="body" idx="1"/>
          </p:nvPr>
        </p:nvSpPr>
        <p:spPr>
          <a:xfrm rot="5400000">
            <a:off x="590548" y="323850"/>
            <a:ext cx="5867400" cy="56769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84" name="Shape 8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5" name="Shape 8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6" name="Shape 8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JECT_ONLY">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685800" y="228600"/>
            <a:ext cx="7772400" cy="58674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89" name="Shape 89"/>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0" name="Shape 9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1" name="Shape 91"/>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ABLE">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94" name="Shape 9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5" name="Shape 9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6" name="Shape 9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26" name="Shape 26"/>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27" name="Shape 27"/>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8" name="Shape 2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9" name="Shape 29"/>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_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2" name="Shape 3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33" name="Shape 33"/>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34" name="Shape 3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35" name="Shape 35"/>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38" name="Shape 38"/>
          <p:cNvSpPr txBox="1">
            <a:spLocks noGrp="1"/>
          </p:cNvSpPr>
          <p:nvPr>
            <p:ph type="body" idx="1"/>
          </p:nvPr>
        </p:nvSpPr>
        <p:spPr>
          <a:xfrm>
            <a:off x="685800" y="1676400"/>
            <a:ext cx="3809998" cy="44195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9" name="Shape 39"/>
          <p:cNvSpPr txBox="1">
            <a:spLocks noGrp="1"/>
          </p:cNvSpPr>
          <p:nvPr>
            <p:ph type="body" idx="2"/>
          </p:nvPr>
        </p:nvSpPr>
        <p:spPr>
          <a:xfrm>
            <a:off x="4648200" y="1676400"/>
            <a:ext cx="3809998" cy="44195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0" name="Shape 40"/>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41" name="Shape 4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42" name="Shape 42"/>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5" name="Shape 4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46" name="Shape 46"/>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7" name="Shape 47"/>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48" name="Shape 48"/>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9" name="Shape 49"/>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0" name="Shape 5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1" name="Shape 51"/>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54" name="Shape 5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5" name="Shape 5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6" name="Shape 5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9" name="Shape 5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0" name="Shape 60"/>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3" name="Shape 63"/>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4" name="Shape 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65" name="Shape 65"/>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6" name="Shape 66"/>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7" name="Shape 67"/>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0" name="Shape 70"/>
          <p:cNvSpPr>
            <a:spLocks noGrp="1"/>
          </p:cNvSpPr>
          <p:nvPr>
            <p:ph type="pic" idx="2"/>
          </p:nvPr>
        </p:nvSpPr>
        <p:spPr>
          <a:xfrm>
            <a:off x="1792288" y="612775"/>
            <a:ext cx="5486399" cy="4114800"/>
          </a:xfrm>
          <a:prstGeom prst="rect">
            <a:avLst/>
          </a:prstGeom>
          <a:noFill/>
          <a:ln>
            <a:noFill/>
          </a:ln>
        </p:spPr>
      </p:sp>
      <p:sp>
        <p:nvSpPr>
          <p:cNvPr id="71" name="Shape 7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72" name="Shape 72"/>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3" name="Shape 7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4" name="Shape 74"/>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chemeClr val="dk2"/>
              </a:buClr>
              <a:buFont typeface="Arial"/>
              <a:buNone/>
              <a:defRPr/>
            </a:lvl1pPr>
            <a:lvl2pPr marL="0" marR="0" indent="0" algn="l" rtl="0">
              <a:lnSpc>
                <a:spcPct val="100000"/>
              </a:lnSpc>
              <a:spcBef>
                <a:spcPts val="0"/>
              </a:spcBef>
              <a:spcAft>
                <a:spcPts val="0"/>
              </a:spcAft>
              <a:buClr>
                <a:schemeClr val="dk2"/>
              </a:buClr>
              <a:buFont typeface="Arial"/>
              <a:buNone/>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10" name="Shape 10"/>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marR="0" indent="-63500" algn="l" rtl="0">
              <a:lnSpc>
                <a:spcPct val="100000"/>
              </a:lnSpc>
              <a:spcBef>
                <a:spcPts val="560"/>
              </a:spcBef>
              <a:spcAft>
                <a:spcPts val="0"/>
              </a:spcAft>
              <a:buClr>
                <a:schemeClr val="dk1"/>
              </a:buClr>
              <a:buFont typeface="Arial"/>
              <a:buChar char="•"/>
              <a:defRPr/>
            </a:lvl1pPr>
            <a:lvl2pPr marL="742950" marR="0" indent="-44450" algn="l" rtl="0">
              <a:lnSpc>
                <a:spcPct val="100000"/>
              </a:lnSpc>
              <a:spcBef>
                <a:spcPts val="480"/>
              </a:spcBef>
              <a:spcAft>
                <a:spcPts val="0"/>
              </a:spcAft>
              <a:buClr>
                <a:schemeClr val="dk1"/>
              </a:buClr>
              <a:buFont typeface="Arial"/>
              <a:buChar char="•"/>
              <a:defRPr/>
            </a:lvl2pPr>
            <a:lvl3pPr marL="1143000" marR="0" indent="-25400" algn="l" rtl="0">
              <a:lnSpc>
                <a:spcPct val="100000"/>
              </a:lnSpc>
              <a:spcBef>
                <a:spcPts val="400"/>
              </a:spcBef>
              <a:spcAft>
                <a:spcPts val="0"/>
              </a:spcAft>
              <a:buClr>
                <a:schemeClr val="dk1"/>
              </a:buClr>
              <a:buFont typeface="Arial"/>
              <a:buChar char="•"/>
              <a:defRPr/>
            </a:lvl3pPr>
            <a:lvl4pPr marL="1600200" marR="0" indent="-25400" algn="l" rtl="0">
              <a:lnSpc>
                <a:spcPct val="100000"/>
              </a:lnSpc>
              <a:spcBef>
                <a:spcPts val="400"/>
              </a:spcBef>
              <a:spcAft>
                <a:spcPts val="0"/>
              </a:spcAft>
              <a:buClr>
                <a:schemeClr val="dk1"/>
              </a:buClr>
              <a:buFont typeface="Arial"/>
              <a:buChar char="•"/>
              <a:defRPr/>
            </a:lvl4pPr>
            <a:lvl5pPr marL="2057400" marR="0" indent="-25400" algn="l" rtl="0">
              <a:lnSpc>
                <a:spcPct val="100000"/>
              </a:lnSpc>
              <a:spcBef>
                <a:spcPts val="400"/>
              </a:spcBef>
              <a:spcAft>
                <a:spcPts val="0"/>
              </a:spcAft>
              <a:buClr>
                <a:schemeClr val="dk1"/>
              </a:buClr>
              <a:buFont typeface="Arial"/>
              <a:buChar char="•"/>
              <a:defRPr/>
            </a:lvl5pPr>
            <a:lvl6pPr marL="2514600" marR="0" indent="-25400" algn="l" rtl="0">
              <a:lnSpc>
                <a:spcPct val="100000"/>
              </a:lnSpc>
              <a:spcBef>
                <a:spcPts val="400"/>
              </a:spcBef>
              <a:spcAft>
                <a:spcPts val="0"/>
              </a:spcAft>
              <a:buClr>
                <a:schemeClr val="dk1"/>
              </a:buClr>
              <a:buFont typeface="Arial"/>
              <a:buChar char="•"/>
              <a:defRPr/>
            </a:lvl6pPr>
            <a:lvl7pPr marL="2971800" marR="0" indent="-25400" algn="l" rtl="0">
              <a:lnSpc>
                <a:spcPct val="100000"/>
              </a:lnSpc>
              <a:spcBef>
                <a:spcPts val="400"/>
              </a:spcBef>
              <a:spcAft>
                <a:spcPts val="0"/>
              </a:spcAft>
              <a:buClr>
                <a:schemeClr val="dk1"/>
              </a:buClr>
              <a:buFont typeface="Arial"/>
              <a:buChar char="•"/>
              <a:defRPr/>
            </a:lvl7pPr>
            <a:lvl8pPr marL="3429000" marR="0" indent="-25400" algn="l" rtl="0">
              <a:lnSpc>
                <a:spcPct val="100000"/>
              </a:lnSpc>
              <a:spcBef>
                <a:spcPts val="400"/>
              </a:spcBef>
              <a:spcAft>
                <a:spcPts val="0"/>
              </a:spcAft>
              <a:buClr>
                <a:schemeClr val="dk1"/>
              </a:buClr>
              <a:buFont typeface="Arial"/>
              <a:buChar char="•"/>
              <a:defRPr/>
            </a:lvl8pPr>
            <a:lvl9pPr marL="3886200" marR="0" indent="-25400" algn="l" rtl="0">
              <a:lnSpc>
                <a:spcPct val="100000"/>
              </a:lnSpc>
              <a:spcBef>
                <a:spcPts val="400"/>
              </a:spcBef>
              <a:spcAft>
                <a:spcPts val="0"/>
              </a:spcAft>
              <a:buClr>
                <a:schemeClr val="dk1"/>
              </a:buClr>
              <a:buFont typeface="Arial"/>
              <a:buChar char="•"/>
              <a:defRPr/>
            </a:lvl9pPr>
          </a:lstStyle>
          <a:p>
            <a:endParaRPr/>
          </a:p>
        </p:txBody>
      </p:sp>
      <p:sp>
        <p:nvSpPr>
          <p:cNvPr id="11" name="Shape 11"/>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12" name="Shape 1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13" name="Shape 13"/>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cxnSp>
        <p:nvCxnSpPr>
          <p:cNvPr id="14" name="Shape 14"/>
          <p:cNvCxnSpPr/>
          <p:nvPr/>
        </p:nvCxnSpPr>
        <p:spPr>
          <a:xfrm>
            <a:off x="228600" y="1524000"/>
            <a:ext cx="8686800" cy="0"/>
          </a:xfrm>
          <a:prstGeom prst="straightConnector1">
            <a:avLst/>
          </a:prstGeom>
          <a:noFill/>
          <a:ln w="57150" cap="flat">
            <a:solidFill>
              <a:srgbClr val="FF3300"/>
            </a:solidFill>
            <a:prstDash val="solid"/>
            <a:round/>
            <a:headEnd type="none" w="med" len="med"/>
            <a:tailEnd type="none" w="med" len="med"/>
          </a:ln>
        </p:spPr>
      </p:cxnSp>
      <p:pic>
        <p:nvPicPr>
          <p:cNvPr id="15" name="Shape 15"/>
          <p:cNvPicPr preferRelativeResize="0"/>
          <p:nvPr/>
        </p:nvPicPr>
        <p:blipFill>
          <a:blip r:embed="rId15"/>
          <a:stretch>
            <a:fillRect/>
          </a:stretch>
        </p:blipFill>
        <p:spPr>
          <a:xfrm>
            <a:off x="228600" y="228600"/>
            <a:ext cx="1176338" cy="1177923"/>
          </a:xfrm>
          <a:prstGeom prst="rect">
            <a:avLst/>
          </a:prstGeom>
        </p:spPr>
      </p:pic>
      <p:pic>
        <p:nvPicPr>
          <p:cNvPr id="16" name="Shape 16"/>
          <p:cNvPicPr preferRelativeResize="0"/>
          <p:nvPr/>
        </p:nvPicPr>
        <p:blipFill>
          <a:blip r:embed="rId16"/>
          <a:stretch>
            <a:fillRect/>
          </a:stretch>
        </p:blipFill>
        <p:spPr>
          <a:xfrm>
            <a:off x="7696200" y="228600"/>
            <a:ext cx="1219198" cy="1212848"/>
          </a:xfrm>
          <a:prstGeom prst="rect">
            <a:avLst/>
          </a:prstGeom>
        </p:spPr>
      </p:pic>
      <p:sp>
        <p:nvSpPr>
          <p:cNvPr id="17" name="Shape 17"/>
          <p:cNvSpPr txBox="1"/>
          <p:nvPr/>
        </p:nvSpPr>
        <p:spPr>
          <a:xfrm rot="-2700000">
            <a:off x="6248399" y="5105398"/>
            <a:ext cx="2895600" cy="7016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DDDDDD"/>
              </a:buClr>
              <a:buSzPct val="25000"/>
              <a:buFont typeface="Times New Roman"/>
              <a:buNone/>
            </a:pPr>
            <a:r>
              <a:rPr lang="en-US" sz="4000" b="0" i="0" u="none" strike="noStrike" cap="none" baseline="0">
                <a:solidFill>
                  <a:srgbClr val="DDDDDD"/>
                </a:solidFill>
                <a:latin typeface="Times New Roman"/>
                <a:ea typeface="Times New Roman"/>
                <a:cs typeface="Times New Roman"/>
                <a:sym typeface="Times New Roman"/>
                <a:rtl val="0"/>
              </a:rPr>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p:nvPr/>
        </p:nvSpPr>
        <p:spPr>
          <a:xfrm>
            <a:off x="713981" y="1600200"/>
            <a:ext cx="7992899" cy="2003400"/>
          </a:xfrm>
          <a:prstGeom prst="rect">
            <a:avLst/>
          </a:prstGeom>
          <a:noFill/>
          <a:ln>
            <a:noFill/>
          </a:ln>
        </p:spPr>
        <p:txBody>
          <a:bodyPr lIns="91425" tIns="45700" rIns="91425" bIns="45700" anchor="ctr" anchorCtr="0">
            <a:noAutofit/>
          </a:bodyPr>
          <a:lstStyle/>
          <a:p>
            <a:pPr lvl="0" algn="ctr">
              <a:buClr>
                <a:schemeClr val="dk2"/>
              </a:buClr>
              <a:buSzPct val="25000"/>
            </a:pPr>
            <a:r>
              <a:rPr lang="en-US" sz="3600" b="1" dirty="0">
                <a:solidFill>
                  <a:schemeClr val="dk2"/>
                </a:solidFill>
              </a:rPr>
              <a:t>Security Control Review and the Compliance Review Board</a:t>
            </a:r>
            <a:endParaRPr lang="en-US" sz="3600" b="0" i="0" u="none" strike="noStrike" cap="none" baseline="0" dirty="0">
              <a:solidFill>
                <a:schemeClr val="dk2"/>
              </a:solidFill>
              <a:latin typeface="Arial"/>
              <a:ea typeface="Arial"/>
              <a:cs typeface="Arial"/>
              <a:sym typeface="Arial"/>
              <a:rtl val="0"/>
            </a:endParaRPr>
          </a:p>
        </p:txBody>
      </p:sp>
      <p:sp>
        <p:nvSpPr>
          <p:cNvPr id="99" name="Shape 99"/>
          <p:cNvSpPr txBox="1">
            <a:spLocks noGrp="1"/>
          </p:cNvSpPr>
          <p:nvPr>
            <p:ph type="subTitle" idx="1"/>
          </p:nvPr>
        </p:nvSpPr>
        <p:spPr>
          <a:xfrm>
            <a:off x="1461650" y="4059325"/>
            <a:ext cx="6400799" cy="838198"/>
          </a:xfrm>
          <a:prstGeom prst="rect">
            <a:avLst/>
          </a:prstGeom>
          <a:noFill/>
          <a:ln>
            <a:noFill/>
          </a:ln>
        </p:spPr>
        <p:txBody>
          <a:bodyPr lIns="91425" tIns="45700" rIns="91425" bIns="45700" anchor="t" anchorCtr="0">
            <a:noAutofit/>
          </a:bodyPr>
          <a:lstStyle/>
          <a:p>
            <a:r>
              <a:rPr lang="en-US" sz="2400" b="0" i="0" u="none" strike="noStrike" cap="none" baseline="0" dirty="0">
                <a:solidFill>
                  <a:schemeClr val="dk1"/>
                </a:solidFill>
                <a:latin typeface="Arial"/>
                <a:ea typeface="Arial"/>
                <a:cs typeface="Arial"/>
                <a:sym typeface="Arial"/>
                <a:rtl val="0"/>
              </a:rPr>
              <a:t>By</a:t>
            </a:r>
            <a:r>
              <a:rPr lang="en-US" sz="2400" b="0" i="0" u="none" strike="noStrike" cap="none" dirty="0">
                <a:solidFill>
                  <a:schemeClr val="dk1"/>
                </a:solidFill>
                <a:latin typeface="Arial"/>
                <a:ea typeface="Arial"/>
                <a:cs typeface="Arial"/>
                <a:sym typeface="Arial"/>
                <a:rtl val="0"/>
              </a:rPr>
              <a:t> Mark Graff, NOAA Bureau Chief Privacy Officer (BCPO), OCIO/CDO</a:t>
            </a:r>
          </a:p>
          <a:p>
            <a:r>
              <a:rPr lang="en-US" sz="2400" dirty="0">
                <a:solidFill>
                  <a:schemeClr val="dk1"/>
                </a:solidFill>
              </a:rPr>
              <a:t>April 25, 2023</a:t>
            </a:r>
            <a:endParaRPr lang="en-US" sz="2400" b="0" i="0" u="none" strike="noStrike" cap="none" baseline="0" dirty="0">
              <a:solidFill>
                <a:schemeClr val="dk1"/>
              </a:solidFill>
              <a:latin typeface="Arial"/>
              <a:ea typeface="Arial"/>
              <a:cs typeface="Arial"/>
              <a:sym typeface="Arial"/>
              <a:rtl val="0"/>
            </a:endParaRPr>
          </a:p>
        </p:txBody>
      </p:sp>
      <p:sp>
        <p:nvSpPr>
          <p:cNvPr id="100" name="Shape 10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The CRB Process</a:t>
            </a:r>
            <a:endParaRPr lang="en-US" b="1" dirty="0"/>
          </a:p>
        </p:txBody>
      </p:sp>
      <p:sp>
        <p:nvSpPr>
          <p:cNvPr id="3" name="Text Placeholder 2"/>
          <p:cNvSpPr>
            <a:spLocks noGrp="1"/>
          </p:cNvSpPr>
          <p:nvPr>
            <p:ph type="body" idx="1"/>
          </p:nvPr>
        </p:nvSpPr>
        <p:spPr/>
        <p:txBody>
          <a:bodyPr/>
          <a:lstStyle/>
          <a:p>
            <a:pPr marL="279400" indent="0">
              <a:buNone/>
            </a:pPr>
            <a:r>
              <a:rPr lang="en-US" sz="2400" dirty="0"/>
              <a:t>Following the submission of the Security Control Concurrence review, and submission of the PIA review package to the Department, DOC/OPOG will schedule the CRB, with the SAOP, Deputy Director for Privacy Compliance, the ITSO, ISSO, BCPO, and NOAA’s Privacy Act Officer, participating.</a:t>
            </a:r>
          </a:p>
        </p:txBody>
      </p:sp>
    </p:spTree>
    <p:extLst>
      <p:ext uri="{BB962C8B-B14F-4D97-AF65-F5344CB8AC3E}">
        <p14:creationId xmlns:p14="http://schemas.microsoft.com/office/powerpoint/2010/main" val="221997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The CRB Process</a:t>
            </a:r>
            <a:endParaRPr lang="en-US" b="1" dirty="0"/>
          </a:p>
        </p:txBody>
      </p:sp>
      <p:sp>
        <p:nvSpPr>
          <p:cNvPr id="3" name="Text Placeholder 2"/>
          <p:cNvSpPr>
            <a:spLocks noGrp="1"/>
          </p:cNvSpPr>
          <p:nvPr>
            <p:ph type="body" idx="1"/>
          </p:nvPr>
        </p:nvSpPr>
        <p:spPr>
          <a:xfrm>
            <a:off x="0" y="1676400"/>
            <a:ext cx="8991600" cy="4419599"/>
          </a:xfrm>
        </p:spPr>
        <p:txBody>
          <a:bodyPr/>
          <a:lstStyle/>
          <a:p>
            <a:pPr marL="279400" indent="0">
              <a:buNone/>
            </a:pPr>
            <a:r>
              <a:rPr lang="en-US" sz="2400" dirty="0"/>
              <a:t>The review will cover four main areas:</a:t>
            </a:r>
          </a:p>
          <a:p>
            <a:pPr marL="279400" indent="0">
              <a:buNone/>
            </a:pPr>
            <a:endParaRPr lang="en-US" sz="2400" dirty="0"/>
          </a:p>
          <a:p>
            <a:pPr marL="736600" indent="-457200">
              <a:buAutoNum type="arabicPeriod"/>
            </a:pPr>
            <a:r>
              <a:rPr lang="en-US" sz="2400" dirty="0"/>
              <a:t>System overview, touching on PII collected, the use, purpose, and necessity of the collection, as well as a review of who has access, and their authorization/need to know the data.</a:t>
            </a:r>
          </a:p>
          <a:p>
            <a:pPr marL="736600" indent="-457200">
              <a:buAutoNum type="arabicPeriod"/>
            </a:pPr>
            <a:r>
              <a:rPr lang="en-US" sz="2400" dirty="0"/>
              <a:t>Privacy Act Compliance—including SORN coverage as well as Notice and Consent.</a:t>
            </a:r>
          </a:p>
          <a:p>
            <a:pPr marL="736600" indent="-457200">
              <a:buAutoNum type="arabicPeriod"/>
            </a:pPr>
            <a:r>
              <a:rPr lang="en-US" sz="2400" dirty="0"/>
              <a:t>Security Control review—determining whether or not all controls applicable to the system are implemented.</a:t>
            </a:r>
          </a:p>
          <a:p>
            <a:pPr marL="736600" indent="-457200">
              <a:buAutoNum type="arabicPeriod"/>
            </a:pPr>
            <a:r>
              <a:rPr lang="en-US" sz="2400" dirty="0"/>
              <a:t>A review of the SORNs and any impact to Privacy.</a:t>
            </a:r>
          </a:p>
        </p:txBody>
      </p:sp>
    </p:spTree>
    <p:extLst>
      <p:ext uri="{BB962C8B-B14F-4D97-AF65-F5344CB8AC3E}">
        <p14:creationId xmlns:p14="http://schemas.microsoft.com/office/powerpoint/2010/main" val="659377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Common Concerns</a:t>
            </a:r>
            <a:endParaRPr lang="en-US" b="1" dirty="0"/>
          </a:p>
        </p:txBody>
      </p:sp>
      <p:sp>
        <p:nvSpPr>
          <p:cNvPr id="3" name="Text Placeholder 2"/>
          <p:cNvSpPr>
            <a:spLocks noGrp="1"/>
          </p:cNvSpPr>
          <p:nvPr>
            <p:ph type="body" idx="1"/>
          </p:nvPr>
        </p:nvSpPr>
        <p:spPr>
          <a:xfrm>
            <a:off x="-152400" y="1676400"/>
            <a:ext cx="9144000" cy="4419599"/>
          </a:xfrm>
        </p:spPr>
        <p:txBody>
          <a:bodyPr/>
          <a:lstStyle/>
          <a:p>
            <a:pPr marL="279400" indent="0">
              <a:buNone/>
            </a:pPr>
            <a:r>
              <a:rPr lang="en-US" sz="2400" dirty="0"/>
              <a:t>Many of the same issues seem to crop up during the CRB Process.  In order to try to get in front of these, the following issues should be addressed before submitting the final PIA documentation for review and approval:</a:t>
            </a:r>
          </a:p>
          <a:p>
            <a:pPr marL="279400" indent="0">
              <a:buNone/>
            </a:pPr>
            <a:endParaRPr lang="en-US" sz="2400" dirty="0"/>
          </a:p>
          <a:p>
            <a:pPr marL="736600" indent="-457200">
              <a:buAutoNum type="arabicPeriod"/>
            </a:pPr>
            <a:r>
              <a:rPr lang="en-US" sz="2400" dirty="0"/>
              <a:t>Ensure that the NIST 800-122 Confidentiality Level is the same or less than the FIPS category.  If it is higher, then there will need to be Privacy Overlays implemented to provide additional protection for PII.</a:t>
            </a:r>
          </a:p>
          <a:p>
            <a:pPr marL="736600" indent="-457200">
              <a:buAutoNum type="arabicPeriod"/>
            </a:pPr>
            <a:r>
              <a:rPr lang="en-US" sz="2400" dirty="0"/>
              <a:t>Ensure that in all instances where possible, those asked to provide PII to the Bureau have been provided notice and the opportunity to consent, usually in the form of an (e)(3) statement.  </a:t>
            </a:r>
          </a:p>
        </p:txBody>
      </p:sp>
    </p:spTree>
    <p:extLst>
      <p:ext uri="{BB962C8B-B14F-4D97-AF65-F5344CB8AC3E}">
        <p14:creationId xmlns:p14="http://schemas.microsoft.com/office/powerpoint/2010/main" val="1268288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Common Concerns</a:t>
            </a:r>
            <a:endParaRPr lang="en-US" b="1" dirty="0"/>
          </a:p>
        </p:txBody>
      </p:sp>
      <p:sp>
        <p:nvSpPr>
          <p:cNvPr id="3" name="Text Placeholder 2"/>
          <p:cNvSpPr>
            <a:spLocks noGrp="1"/>
          </p:cNvSpPr>
          <p:nvPr>
            <p:ph type="body" idx="1"/>
          </p:nvPr>
        </p:nvSpPr>
        <p:spPr>
          <a:xfrm>
            <a:off x="-152400" y="1676400"/>
            <a:ext cx="4876800" cy="4419599"/>
          </a:xfrm>
        </p:spPr>
        <p:txBody>
          <a:bodyPr/>
          <a:lstStyle/>
          <a:p>
            <a:pPr marL="279400" indent="0">
              <a:buNone/>
            </a:pPr>
            <a:r>
              <a:rPr lang="en-US" sz="2400" dirty="0"/>
              <a:t>	3.  Ensure that all websites that collect PII have a Privacy Act Statement, and that a link to the Privacy Policy is available on forward-facing websites.</a:t>
            </a:r>
          </a:p>
          <a:p>
            <a:pPr marL="279400" indent="0">
              <a:buNone/>
            </a:pPr>
            <a:r>
              <a:rPr lang="en-US" sz="2400" dirty="0"/>
              <a:t>	4.  Do not share PII outside of the scope of those with authorization and need-to-know, or those that are covered by Routine Uses in the SORN, even to other Federal Employees.</a:t>
            </a:r>
          </a:p>
          <a:p>
            <a:pPr marL="279400" indent="0">
              <a:buNone/>
            </a:pPr>
            <a:r>
              <a:rPr lang="en-US" sz="2400" dirty="0"/>
              <a:t>	</a:t>
            </a:r>
          </a:p>
        </p:txBody>
      </p:sp>
      <p:pic>
        <p:nvPicPr>
          <p:cNvPr id="4" name="Picture 3">
            <a:extLst>
              <a:ext uri="{FF2B5EF4-FFF2-40B4-BE49-F238E27FC236}">
                <a16:creationId xmlns:a16="http://schemas.microsoft.com/office/drawing/2014/main" id="{83E9BF57-6A42-4076-A410-FB790432D9B0}"/>
              </a:ext>
            </a:extLst>
          </p:cNvPr>
          <p:cNvPicPr>
            <a:picLocks noChangeAspect="1"/>
          </p:cNvPicPr>
          <p:nvPr/>
        </p:nvPicPr>
        <p:blipFill>
          <a:blip r:embed="rId3"/>
          <a:stretch>
            <a:fillRect/>
          </a:stretch>
        </p:blipFill>
        <p:spPr>
          <a:xfrm>
            <a:off x="4760495" y="2362200"/>
            <a:ext cx="4089901" cy="2721643"/>
          </a:xfrm>
          <a:prstGeom prst="rect">
            <a:avLst/>
          </a:prstGeom>
        </p:spPr>
      </p:pic>
    </p:spTree>
    <p:extLst>
      <p:ext uri="{BB962C8B-B14F-4D97-AF65-F5344CB8AC3E}">
        <p14:creationId xmlns:p14="http://schemas.microsoft.com/office/powerpoint/2010/main" val="158629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Common Concerns</a:t>
            </a:r>
            <a:endParaRPr lang="en-US" b="1" dirty="0"/>
          </a:p>
        </p:txBody>
      </p:sp>
      <p:sp>
        <p:nvSpPr>
          <p:cNvPr id="3" name="Text Placeholder 2"/>
          <p:cNvSpPr>
            <a:spLocks noGrp="1"/>
          </p:cNvSpPr>
          <p:nvPr>
            <p:ph type="body" idx="1"/>
          </p:nvPr>
        </p:nvSpPr>
        <p:spPr>
          <a:xfrm>
            <a:off x="-152400" y="1676400"/>
            <a:ext cx="9144000" cy="4419599"/>
          </a:xfrm>
        </p:spPr>
        <p:txBody>
          <a:bodyPr/>
          <a:lstStyle/>
          <a:p>
            <a:pPr marL="279400" indent="0">
              <a:buNone/>
            </a:pPr>
            <a:r>
              <a:rPr lang="en-US" sz="2400" dirty="0"/>
              <a:t>	5.  Ensure that if there are any controls that apply to the FISMA System, they are either implemented or have comments explaining the deficiency, with a POA&amp;M in place to remedy the deficiency.  </a:t>
            </a:r>
          </a:p>
          <a:p>
            <a:pPr marL="279400" indent="0">
              <a:buNone/>
            </a:pPr>
            <a:r>
              <a:rPr lang="en-US" sz="2400" dirty="0"/>
              <a:t>	6.  Review the PII collections and determine if there is sufficient SORN coverage for the nature of collections and purposes for which the PII is being used.  This includes confirming that the collections and uses of the PII are accurate.</a:t>
            </a:r>
          </a:p>
        </p:txBody>
      </p:sp>
    </p:spTree>
    <p:extLst>
      <p:ext uri="{BB962C8B-B14F-4D97-AF65-F5344CB8AC3E}">
        <p14:creationId xmlns:p14="http://schemas.microsoft.com/office/powerpoint/2010/main" val="651716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dirty="0">
                <a:solidFill>
                  <a:schemeClr val="dk2"/>
                </a:solidFill>
                <a:latin typeface="Arial"/>
                <a:ea typeface="Arial"/>
                <a:cs typeface="Arial"/>
                <a:sym typeface="Arial"/>
                <a:rtl val="0"/>
              </a:rPr>
              <a:t>QUESTIONS?</a:t>
            </a:r>
          </a:p>
        </p:txBody>
      </p:sp>
      <p:sp>
        <p:nvSpPr>
          <p:cNvPr id="184" name="Shape 184"/>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noAutofit/>
          </a:bodyPr>
          <a:lstStyle/>
          <a:p>
            <a:pPr marL="279400" indent="0" algn="ctr">
              <a:buNone/>
            </a:pPr>
            <a:endParaRPr lang="en-US" sz="5400" b="1" dirty="0">
              <a:rtl val="0"/>
            </a:endParaRPr>
          </a:p>
          <a:p>
            <a:pPr marL="279400" indent="0" algn="ctr">
              <a:buNone/>
            </a:pPr>
            <a:endParaRPr lang="en-US" sz="5400" b="1" dirty="0"/>
          </a:p>
          <a:p>
            <a:pPr marL="279400" indent="0" algn="ctr">
              <a:buNone/>
            </a:pPr>
            <a:r>
              <a:rPr lang="en-US" sz="5400" b="1" dirty="0">
                <a:rtl val="0"/>
              </a:rPr>
              <a:t>QUESTIONS?</a:t>
            </a:r>
          </a:p>
        </p:txBody>
      </p:sp>
    </p:spTree>
    <p:extLst>
      <p:ext uri="{BB962C8B-B14F-4D97-AF65-F5344CB8AC3E}">
        <p14:creationId xmlns:p14="http://schemas.microsoft.com/office/powerpoint/2010/main" val="1467559740"/>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1447800" y="228600"/>
            <a:ext cx="6172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dirty="0">
                <a:solidFill>
                  <a:schemeClr val="dk2"/>
                </a:solidFill>
              </a:rPr>
              <a:t>Course Overview</a:t>
            </a:r>
            <a:endParaRPr lang="en-US" sz="3200" b="1" i="0" u="none" strike="noStrike" cap="none" baseline="0" dirty="0">
              <a:solidFill>
                <a:schemeClr val="dk2"/>
              </a:solidFill>
              <a:latin typeface="Arial"/>
              <a:ea typeface="Arial"/>
              <a:cs typeface="Arial"/>
              <a:sym typeface="Arial"/>
              <a:rtl val="0"/>
            </a:endParaRPr>
          </a:p>
        </p:txBody>
      </p:sp>
      <p:sp>
        <p:nvSpPr>
          <p:cNvPr id="108" name="Shape 108"/>
          <p:cNvSpPr txBox="1">
            <a:spLocks noGrp="1"/>
          </p:cNvSpPr>
          <p:nvPr>
            <p:ph type="body" idx="1"/>
          </p:nvPr>
        </p:nvSpPr>
        <p:spPr>
          <a:xfrm>
            <a:off x="762000" y="1777525"/>
            <a:ext cx="7772400" cy="4419599"/>
          </a:xfrm>
          <a:prstGeom prst="rect">
            <a:avLst/>
          </a:prstGeom>
          <a:noFill/>
          <a:ln>
            <a:noFill/>
          </a:ln>
        </p:spPr>
        <p:txBody>
          <a:bodyPr lIns="91425" tIns="45700" rIns="91425" bIns="45700" anchor="t" anchorCtr="0">
            <a:noAutofit/>
          </a:bodyPr>
          <a:lstStyle/>
          <a:p>
            <a:pPr marL="0" lvl="0" indent="0">
              <a:spcBef>
                <a:spcPts val="0"/>
              </a:spcBef>
              <a:buSzPct val="101190"/>
              <a:buNone/>
            </a:pPr>
            <a:r>
              <a:rPr lang="en-US" sz="2800" dirty="0">
                <a:solidFill>
                  <a:schemeClr val="dk1"/>
                </a:solidFill>
              </a:rPr>
              <a:t>This course will outline the PIA Security Control Concurrence, as well as the Compliance Review </a:t>
            </a:r>
            <a:r>
              <a:rPr lang="en-US" sz="2800">
                <a:solidFill>
                  <a:schemeClr val="dk1"/>
                </a:solidFill>
              </a:rPr>
              <a:t>Board process.</a:t>
            </a:r>
            <a:endParaRPr lang="en-US" sz="2800" dirty="0">
              <a:solidFill>
                <a:schemeClr val="tx1"/>
              </a:solidFill>
            </a:endParaRPr>
          </a:p>
          <a:p>
            <a:pPr marL="0" lvl="0" indent="0">
              <a:spcBef>
                <a:spcPts val="0"/>
              </a:spcBef>
              <a:buSzPct val="101190"/>
              <a:buNone/>
            </a:pPr>
            <a:endParaRPr lang="en-US" sz="2800" b="1" dirty="0"/>
          </a:p>
          <a:p>
            <a:pPr marL="0" lvl="0" indent="0">
              <a:spcBef>
                <a:spcPts val="0"/>
              </a:spcBef>
              <a:buSzPct val="101190"/>
              <a:buNone/>
            </a:pPr>
            <a:endParaRPr lang="en-US" sz="2800" b="1" dirty="0"/>
          </a:p>
          <a:p>
            <a:pPr marL="0" lvl="0" indent="0">
              <a:spcBef>
                <a:spcPts val="0"/>
              </a:spcBef>
              <a:buSzPct val="101190"/>
              <a:buNone/>
            </a:pPr>
            <a:endParaRPr lang="en-US" sz="2800" dirty="0"/>
          </a:p>
          <a:p>
            <a:pPr marL="0" lvl="0" indent="0">
              <a:spcBef>
                <a:spcPts val="0"/>
              </a:spcBef>
              <a:buSzPct val="101190"/>
              <a:buNone/>
            </a:pPr>
            <a:endParaRPr lang="en-US" sz="2800" b="1" dirty="0"/>
          </a:p>
        </p:txBody>
      </p:sp>
      <p:sp>
        <p:nvSpPr>
          <p:cNvPr id="110" name="Shape 11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1447800" y="228600"/>
            <a:ext cx="6172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600" b="1" dirty="0">
                <a:solidFill>
                  <a:schemeClr val="dk2"/>
                </a:solidFill>
              </a:rPr>
              <a:t>Course </a:t>
            </a:r>
            <a:r>
              <a:rPr lang="en-US" sz="3600" b="1" i="0" u="none" strike="noStrike" cap="none" baseline="0" dirty="0">
                <a:solidFill>
                  <a:schemeClr val="dk2"/>
                </a:solidFill>
                <a:latin typeface="Arial"/>
                <a:ea typeface="Arial"/>
                <a:cs typeface="Arial"/>
                <a:sym typeface="Arial"/>
                <a:rtl val="0"/>
              </a:rPr>
              <a:t>Outline</a:t>
            </a:r>
          </a:p>
        </p:txBody>
      </p:sp>
      <p:sp>
        <p:nvSpPr>
          <p:cNvPr id="117" name="Shape 117"/>
          <p:cNvSpPr txBox="1">
            <a:spLocks noGrp="1"/>
          </p:cNvSpPr>
          <p:nvPr>
            <p:ph type="body" idx="1"/>
          </p:nvPr>
        </p:nvSpPr>
        <p:spPr>
          <a:xfrm>
            <a:off x="152400" y="1828800"/>
            <a:ext cx="8634312" cy="3505199"/>
          </a:xfrm>
          <a:prstGeom prst="rect">
            <a:avLst/>
          </a:prstGeom>
          <a:noFill/>
          <a:ln>
            <a:noFill/>
          </a:ln>
        </p:spPr>
        <p:txBody>
          <a:bodyPr lIns="91425" tIns="45700" rIns="91425" bIns="45700" anchor="t" anchorCtr="0">
            <a:noAutofit/>
          </a:bodyPr>
          <a:lstStyle/>
          <a:p>
            <a:pPr marL="57150" indent="0">
              <a:buNone/>
            </a:pPr>
            <a:r>
              <a:rPr lang="en-US" sz="2400" b="1" i="0" u="none" strike="noStrike" cap="none" baseline="0" dirty="0">
                <a:solidFill>
                  <a:schemeClr val="dk1"/>
                </a:solidFill>
                <a:sym typeface="Arial"/>
                <a:rtl val="0"/>
              </a:rPr>
              <a:t>Primary Privacy Considerations</a:t>
            </a:r>
            <a:r>
              <a:rPr lang="en-US" sz="2400" i="0" u="none" strike="noStrike" cap="none" baseline="0" dirty="0">
                <a:solidFill>
                  <a:schemeClr val="dk1"/>
                </a:solidFill>
                <a:sym typeface="Arial"/>
                <a:rtl val="0"/>
              </a:rPr>
              <a:t>:</a:t>
            </a:r>
          </a:p>
          <a:p>
            <a:pPr marL="57150" indent="0">
              <a:buNone/>
            </a:pPr>
            <a:endParaRPr lang="en-US" sz="2400" dirty="0">
              <a:solidFill>
                <a:schemeClr val="dk1"/>
              </a:solidFill>
            </a:endParaRPr>
          </a:p>
          <a:p>
            <a:pPr marL="514350" indent="-457200">
              <a:buAutoNum type="arabicPeriod"/>
            </a:pPr>
            <a:r>
              <a:rPr lang="en-US" sz="2400" dirty="0">
                <a:solidFill>
                  <a:schemeClr val="dk1"/>
                </a:solidFill>
              </a:rPr>
              <a:t>DOC Review of PIAs</a:t>
            </a:r>
            <a:endParaRPr lang="en-US" sz="2400" i="0" u="none" strike="noStrike" cap="none" baseline="0" dirty="0">
              <a:solidFill>
                <a:schemeClr val="dk1"/>
              </a:solidFill>
              <a:sym typeface="Arial"/>
              <a:rtl val="0"/>
            </a:endParaRPr>
          </a:p>
          <a:p>
            <a:pPr marL="514350" indent="-457200">
              <a:buAutoNum type="arabicPeriod"/>
            </a:pPr>
            <a:r>
              <a:rPr lang="en-US" sz="2400" dirty="0">
                <a:solidFill>
                  <a:schemeClr val="dk1"/>
                </a:solidFill>
              </a:rPr>
              <a:t>Security Control Review NOAA CIO</a:t>
            </a:r>
          </a:p>
          <a:p>
            <a:pPr marL="514350" indent="-457200">
              <a:buAutoNum type="arabicPeriod"/>
            </a:pPr>
            <a:r>
              <a:rPr lang="en-US" sz="2400" i="0" u="none" strike="noStrike" cap="none" baseline="0" dirty="0">
                <a:solidFill>
                  <a:schemeClr val="dk1"/>
                </a:solidFill>
                <a:sym typeface="Arial"/>
                <a:rtl val="0"/>
              </a:rPr>
              <a:t>The CRB Process</a:t>
            </a:r>
          </a:p>
          <a:p>
            <a:pPr marL="514350" indent="-457200">
              <a:buAutoNum type="arabicPeriod"/>
            </a:pPr>
            <a:r>
              <a:rPr lang="en-US" sz="2400" dirty="0">
                <a:solidFill>
                  <a:schemeClr val="dk1"/>
                </a:solidFill>
              </a:rPr>
              <a:t>Common Concerns</a:t>
            </a:r>
          </a:p>
          <a:p>
            <a:pPr marL="514350" indent="-457200">
              <a:buAutoNum type="arabicPeriod"/>
            </a:pPr>
            <a:r>
              <a:rPr lang="en-US" sz="2400" dirty="0">
                <a:solidFill>
                  <a:schemeClr val="dk1"/>
                </a:solidFill>
              </a:rPr>
              <a:t>Questions</a:t>
            </a:r>
          </a:p>
        </p:txBody>
      </p:sp>
      <p:sp>
        <p:nvSpPr>
          <p:cNvPr id="119" name="Shape 119"/>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DOC Review of PIAs</a:t>
            </a:r>
            <a:endParaRPr lang="en-US" b="1" dirty="0"/>
          </a:p>
        </p:txBody>
      </p:sp>
      <p:sp>
        <p:nvSpPr>
          <p:cNvPr id="3" name="Text Placeholder 2"/>
          <p:cNvSpPr>
            <a:spLocks noGrp="1"/>
          </p:cNvSpPr>
          <p:nvPr>
            <p:ph type="body" idx="1"/>
          </p:nvPr>
        </p:nvSpPr>
        <p:spPr>
          <a:xfrm>
            <a:off x="685800" y="1676400"/>
            <a:ext cx="3924301" cy="4419599"/>
          </a:xfrm>
        </p:spPr>
        <p:txBody>
          <a:bodyPr/>
          <a:lstStyle/>
          <a:p>
            <a:pPr marL="279400" indent="0">
              <a:buNone/>
            </a:pPr>
            <a:r>
              <a:rPr lang="en-US" sz="2400" dirty="0"/>
              <a:t>Since 2014, DOC has required the completion of a PIA as a pre-requisite to the issuance of an ATO.  Authority for the approval of a PIA rests with the Senior Agency Official for Privacy (SAOP).  </a:t>
            </a:r>
          </a:p>
        </p:txBody>
      </p:sp>
      <p:pic>
        <p:nvPicPr>
          <p:cNvPr id="5" name="Picture 4">
            <a:extLst>
              <a:ext uri="{FF2B5EF4-FFF2-40B4-BE49-F238E27FC236}">
                <a16:creationId xmlns:a16="http://schemas.microsoft.com/office/drawing/2014/main" id="{50A732F1-0B9A-4193-976C-482E78672A6D}"/>
              </a:ext>
            </a:extLst>
          </p:cNvPr>
          <p:cNvPicPr>
            <a:picLocks noChangeAspect="1"/>
          </p:cNvPicPr>
          <p:nvPr/>
        </p:nvPicPr>
        <p:blipFill rotWithShape="1">
          <a:blip r:embed="rId3"/>
          <a:srcRect l="21667" t="18628" r="25000"/>
          <a:stretch/>
        </p:blipFill>
        <p:spPr>
          <a:xfrm>
            <a:off x="4724400" y="1838585"/>
            <a:ext cx="4114800" cy="4257414"/>
          </a:xfrm>
          <a:prstGeom prst="rect">
            <a:avLst/>
          </a:prstGeom>
          <a:effectLst>
            <a:glow rad="101600">
              <a:schemeClr val="accent4">
                <a:satMod val="175000"/>
                <a:alpha val="40000"/>
              </a:schemeClr>
            </a:glow>
          </a:effectLst>
        </p:spPr>
      </p:pic>
    </p:spTree>
    <p:extLst>
      <p:ext uri="{BB962C8B-B14F-4D97-AF65-F5344CB8AC3E}">
        <p14:creationId xmlns:p14="http://schemas.microsoft.com/office/powerpoint/2010/main" val="2172735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DOC Review of PIAs</a:t>
            </a:r>
            <a:endParaRPr lang="en-US" b="1" dirty="0"/>
          </a:p>
        </p:txBody>
      </p:sp>
      <p:sp>
        <p:nvSpPr>
          <p:cNvPr id="3" name="Text Placeholder 2"/>
          <p:cNvSpPr>
            <a:spLocks noGrp="1"/>
          </p:cNvSpPr>
          <p:nvPr>
            <p:ph type="body" idx="1"/>
          </p:nvPr>
        </p:nvSpPr>
        <p:spPr/>
        <p:txBody>
          <a:bodyPr/>
          <a:lstStyle/>
          <a:p>
            <a:pPr marL="279400" indent="0">
              <a:buNone/>
            </a:pPr>
            <a:r>
              <a:rPr lang="en-US" sz="2400" dirty="0"/>
              <a:t>That authority has been delegated to the Bureau Chief Privacy Officer (BCPO) for PIAs for systems that are a NIST 800-122 Low Confidentiality Impact Level.</a:t>
            </a:r>
          </a:p>
          <a:p>
            <a:pPr marL="279400" indent="0">
              <a:buNone/>
            </a:pPr>
            <a:endParaRPr lang="en-US" sz="2400" dirty="0"/>
          </a:p>
          <a:p>
            <a:pPr marL="279400" indent="0">
              <a:buNone/>
            </a:pPr>
            <a:endParaRPr lang="en-US" sz="2400" dirty="0"/>
          </a:p>
        </p:txBody>
      </p:sp>
      <p:pic>
        <p:nvPicPr>
          <p:cNvPr id="4" name="Picture 3">
            <a:extLst>
              <a:ext uri="{FF2B5EF4-FFF2-40B4-BE49-F238E27FC236}">
                <a16:creationId xmlns:a16="http://schemas.microsoft.com/office/drawing/2014/main" id="{79C239CA-AF13-467E-8C65-A71989DBDFC8}"/>
              </a:ext>
            </a:extLst>
          </p:cNvPr>
          <p:cNvPicPr>
            <a:picLocks noChangeAspect="1"/>
          </p:cNvPicPr>
          <p:nvPr/>
        </p:nvPicPr>
        <p:blipFill rotWithShape="1">
          <a:blip r:embed="rId3"/>
          <a:srcRect l="16400" t="25714"/>
          <a:stretch/>
        </p:blipFill>
        <p:spPr>
          <a:xfrm>
            <a:off x="2083776" y="3693695"/>
            <a:ext cx="4900245" cy="2438399"/>
          </a:xfrm>
          <a:prstGeom prst="rect">
            <a:avLst/>
          </a:prstGeom>
        </p:spPr>
      </p:pic>
    </p:spTree>
    <p:extLst>
      <p:ext uri="{BB962C8B-B14F-4D97-AF65-F5344CB8AC3E}">
        <p14:creationId xmlns:p14="http://schemas.microsoft.com/office/powerpoint/2010/main" val="1103711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DOC Review of PIAs</a:t>
            </a:r>
            <a:endParaRPr lang="en-US" b="1" dirty="0"/>
          </a:p>
        </p:txBody>
      </p:sp>
      <p:sp>
        <p:nvSpPr>
          <p:cNvPr id="3" name="Text Placeholder 2"/>
          <p:cNvSpPr>
            <a:spLocks noGrp="1"/>
          </p:cNvSpPr>
          <p:nvPr>
            <p:ph type="body" idx="1"/>
          </p:nvPr>
        </p:nvSpPr>
        <p:spPr/>
        <p:txBody>
          <a:bodyPr/>
          <a:lstStyle/>
          <a:p>
            <a:pPr marL="279400" indent="0">
              <a:buNone/>
            </a:pPr>
            <a:r>
              <a:rPr lang="en-US" sz="2400" dirty="0"/>
              <a:t>Similarly, BCPOs are allowed to submit for re-certification those PIAs that have undergone no changes that impact Privacy during the last year.  </a:t>
            </a:r>
          </a:p>
          <a:p>
            <a:pPr marL="279400" indent="0">
              <a:buNone/>
            </a:pPr>
            <a:endParaRPr lang="en-US" sz="2400" dirty="0"/>
          </a:p>
          <a:p>
            <a:pPr marL="279400" indent="0">
              <a:buNone/>
            </a:pPr>
            <a:r>
              <a:rPr lang="en-US" sz="2400" dirty="0"/>
              <a:t>This re-certification is only available for three years.  At that point, another CRB will be necessary, even if there have been no changes that impact Privacy.</a:t>
            </a:r>
          </a:p>
          <a:p>
            <a:pPr marL="279400" indent="0">
              <a:buNone/>
            </a:pPr>
            <a:endParaRPr lang="en-US" sz="2400" dirty="0"/>
          </a:p>
          <a:p>
            <a:pPr marL="279400" indent="0">
              <a:buNone/>
            </a:pPr>
            <a:endParaRPr lang="en-US" sz="2400" dirty="0"/>
          </a:p>
        </p:txBody>
      </p:sp>
    </p:spTree>
    <p:extLst>
      <p:ext uri="{BB962C8B-B14F-4D97-AF65-F5344CB8AC3E}">
        <p14:creationId xmlns:p14="http://schemas.microsoft.com/office/powerpoint/2010/main" val="3476182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Security Control Review NOAA CIO</a:t>
            </a:r>
            <a:endParaRPr lang="en-US" b="1" dirty="0"/>
          </a:p>
        </p:txBody>
      </p:sp>
      <p:sp>
        <p:nvSpPr>
          <p:cNvPr id="3" name="Text Placeholder 2"/>
          <p:cNvSpPr>
            <a:spLocks noGrp="1"/>
          </p:cNvSpPr>
          <p:nvPr>
            <p:ph type="body" idx="1"/>
          </p:nvPr>
        </p:nvSpPr>
        <p:spPr/>
        <p:txBody>
          <a:bodyPr/>
          <a:lstStyle/>
          <a:p>
            <a:pPr marL="279400" indent="0">
              <a:buNone/>
            </a:pPr>
            <a:r>
              <a:rPr lang="en-US" sz="2400" dirty="0"/>
              <a:t>Historically, CIO sent a representative to participate in the Compliance Review Board (CRB).  However, they have since delegated that authority to the Bureau CIO.  As a result, prior to submission to the Department, NOAA seeks concurrence from the NOAA CIO on the Security Control Posture as it relates to the protection of PII for the FISMA System.  </a:t>
            </a:r>
          </a:p>
        </p:txBody>
      </p:sp>
    </p:spTree>
    <p:extLst>
      <p:ext uri="{BB962C8B-B14F-4D97-AF65-F5344CB8AC3E}">
        <p14:creationId xmlns:p14="http://schemas.microsoft.com/office/powerpoint/2010/main" val="3424865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Security Control Review NOAA CIO</a:t>
            </a:r>
            <a:endParaRPr lang="en-US" b="1" dirty="0"/>
          </a:p>
        </p:txBody>
      </p:sp>
      <p:sp>
        <p:nvSpPr>
          <p:cNvPr id="3" name="Text Placeholder 2"/>
          <p:cNvSpPr>
            <a:spLocks noGrp="1"/>
          </p:cNvSpPr>
          <p:nvPr>
            <p:ph type="body" idx="1"/>
          </p:nvPr>
        </p:nvSpPr>
        <p:spPr/>
        <p:txBody>
          <a:bodyPr/>
          <a:lstStyle/>
          <a:p>
            <a:pPr marL="279400" indent="0">
              <a:buNone/>
            </a:pPr>
            <a:r>
              <a:rPr lang="en-US" sz="2400" dirty="0"/>
              <a:t>This consists of submitting the PTA, PIA, Control Assessment Worksheet, and a listing of any open POA&amp;Ms to Zach Goldstein, as well as Bill Rogers.</a:t>
            </a:r>
          </a:p>
          <a:p>
            <a:pPr marL="279400" indent="0">
              <a:buNone/>
            </a:pPr>
            <a:endParaRPr lang="en-US" sz="2400" dirty="0"/>
          </a:p>
          <a:p>
            <a:pPr marL="279400" indent="0">
              <a:buNone/>
            </a:pPr>
            <a:endParaRPr lang="en-US" sz="2400" dirty="0"/>
          </a:p>
        </p:txBody>
      </p:sp>
      <p:pic>
        <p:nvPicPr>
          <p:cNvPr id="4" name="Picture 3">
            <a:extLst>
              <a:ext uri="{FF2B5EF4-FFF2-40B4-BE49-F238E27FC236}">
                <a16:creationId xmlns:a16="http://schemas.microsoft.com/office/drawing/2014/main" id="{F56C78DA-F345-42DC-8DA7-6C1E68C14FDB}"/>
              </a:ext>
            </a:extLst>
          </p:cNvPr>
          <p:cNvPicPr>
            <a:picLocks noChangeAspect="1"/>
          </p:cNvPicPr>
          <p:nvPr/>
        </p:nvPicPr>
        <p:blipFill>
          <a:blip r:embed="rId3"/>
          <a:stretch>
            <a:fillRect/>
          </a:stretch>
        </p:blipFill>
        <p:spPr>
          <a:xfrm>
            <a:off x="990600" y="3200400"/>
            <a:ext cx="5486400" cy="3345366"/>
          </a:xfrm>
          <a:prstGeom prst="rect">
            <a:avLst/>
          </a:prstGeom>
        </p:spPr>
      </p:pic>
    </p:spTree>
    <p:extLst>
      <p:ext uri="{BB962C8B-B14F-4D97-AF65-F5344CB8AC3E}">
        <p14:creationId xmlns:p14="http://schemas.microsoft.com/office/powerpoint/2010/main" val="2893993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Security Control Review NOAA CIO</a:t>
            </a:r>
            <a:endParaRPr lang="en-US" b="1" dirty="0"/>
          </a:p>
        </p:txBody>
      </p:sp>
      <p:sp>
        <p:nvSpPr>
          <p:cNvPr id="3" name="Text Placeholder 2"/>
          <p:cNvSpPr>
            <a:spLocks noGrp="1"/>
          </p:cNvSpPr>
          <p:nvPr>
            <p:ph type="body" idx="1"/>
          </p:nvPr>
        </p:nvSpPr>
        <p:spPr>
          <a:xfrm>
            <a:off x="0" y="1676400"/>
            <a:ext cx="8915400" cy="4419599"/>
          </a:xfrm>
        </p:spPr>
        <p:txBody>
          <a:bodyPr/>
          <a:lstStyle/>
          <a:p>
            <a:pPr marL="279400" indent="0">
              <a:buNone/>
            </a:pPr>
            <a:r>
              <a:rPr lang="en-US" sz="2400" dirty="0"/>
              <a:t>The summary of the system includes an overview of:</a:t>
            </a:r>
          </a:p>
          <a:p>
            <a:pPr marL="279400" indent="0">
              <a:buNone/>
            </a:pPr>
            <a:endParaRPr lang="en-US" sz="2400" dirty="0"/>
          </a:p>
          <a:p>
            <a:pPr marL="736600" indent="-457200">
              <a:buAutoNum type="arabicPeriod"/>
            </a:pPr>
            <a:r>
              <a:rPr lang="en-US" sz="2400" dirty="0"/>
              <a:t>Open POA&amp;Ms, their impact to Privacy, and whether or not they have reasonable completion times.</a:t>
            </a:r>
          </a:p>
          <a:p>
            <a:pPr marL="736600" indent="-457200">
              <a:buAutoNum type="arabicPeriod"/>
            </a:pPr>
            <a:r>
              <a:rPr lang="en-US" sz="2400" dirty="0"/>
              <a:t>Whether the PIA is a re-certification or will require a CRB.</a:t>
            </a:r>
          </a:p>
          <a:p>
            <a:pPr marL="736600" indent="-457200">
              <a:buAutoNum type="arabicPeriod"/>
            </a:pPr>
            <a:r>
              <a:rPr lang="en-US" sz="2400" dirty="0"/>
              <a:t>Identification of any residual risk.</a:t>
            </a:r>
          </a:p>
          <a:p>
            <a:pPr marL="736600" indent="-457200">
              <a:buAutoNum type="arabicPeriod"/>
            </a:pPr>
            <a:r>
              <a:rPr lang="en-US" sz="2400" dirty="0"/>
              <a:t>Any request for an assumption of risk.</a:t>
            </a:r>
          </a:p>
        </p:txBody>
      </p:sp>
    </p:spTree>
    <p:extLst>
      <p:ext uri="{BB962C8B-B14F-4D97-AF65-F5344CB8AC3E}">
        <p14:creationId xmlns:p14="http://schemas.microsoft.com/office/powerpoint/2010/main" val="333221669"/>
      </p:ext>
    </p:extLst>
  </p:cSld>
  <p:clrMapOvr>
    <a:masterClrMapping/>
  </p:clrMapOvr>
</p:sld>
</file>

<file path=ppt/theme/theme1.xml><?xml version="1.0" encoding="utf-8"?>
<a:theme xmlns:a="http://schemas.openxmlformats.org/drawingml/2006/main" name="Custom Them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19343</TotalTime>
  <Words>804</Words>
  <Application>Microsoft Office PowerPoint</Application>
  <PresentationFormat>On-screen Show (4:3)</PresentationFormat>
  <Paragraphs>64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Custom Theme</vt:lpstr>
      <vt:lpstr>PowerPoint Presentation</vt:lpstr>
      <vt:lpstr>Course Overview</vt:lpstr>
      <vt:lpstr>Course Outline</vt:lpstr>
      <vt:lpstr>DOC Review of PIAs</vt:lpstr>
      <vt:lpstr>DOC Review of PIAs</vt:lpstr>
      <vt:lpstr>DOC Review of PIAs</vt:lpstr>
      <vt:lpstr>Security Control Review NOAA CIO</vt:lpstr>
      <vt:lpstr>Security Control Review NOAA CIO</vt:lpstr>
      <vt:lpstr>Security Control Review NOAA CIO</vt:lpstr>
      <vt:lpstr>The CRB Process</vt:lpstr>
      <vt:lpstr>The CRB Process</vt:lpstr>
      <vt:lpstr>Common Concerns</vt:lpstr>
      <vt:lpstr>Common Concerns</vt:lpstr>
      <vt:lpstr>Common Concerns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Brabson</dc:creator>
  <cp:lastModifiedBy>Mark Graff</cp:lastModifiedBy>
  <cp:revision>208</cp:revision>
  <dcterms:modified xsi:type="dcterms:W3CDTF">2023-04-20T04:54:45Z</dcterms:modified>
</cp:coreProperties>
</file>