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1"/>
  </p:sldMasterIdLst>
  <p:notesMasterIdLst>
    <p:notesMasterId r:id="rId25"/>
  </p:notesMasterIdLst>
  <p:sldIdLst>
    <p:sldId id="256" r:id="rId2"/>
    <p:sldId id="257" r:id="rId3"/>
    <p:sldId id="258" r:id="rId4"/>
    <p:sldId id="305" r:id="rId5"/>
    <p:sldId id="294" r:id="rId6"/>
    <p:sldId id="307" r:id="rId7"/>
    <p:sldId id="283" r:id="rId8"/>
    <p:sldId id="292" r:id="rId9"/>
    <p:sldId id="291" r:id="rId10"/>
    <p:sldId id="269" r:id="rId11"/>
    <p:sldId id="298" r:id="rId12"/>
    <p:sldId id="299" r:id="rId13"/>
    <p:sldId id="293" r:id="rId14"/>
    <p:sldId id="302" r:id="rId15"/>
    <p:sldId id="301" r:id="rId16"/>
    <p:sldId id="295" r:id="rId17"/>
    <p:sldId id="289" r:id="rId18"/>
    <p:sldId id="296" r:id="rId19"/>
    <p:sldId id="297" r:id="rId20"/>
    <p:sldId id="303" r:id="rId21"/>
    <p:sldId id="304" r:id="rId22"/>
    <p:sldId id="306" r:id="rId23"/>
    <p:sldId id="282" r:id="rId24"/>
  </p:sldIdLst>
  <p:sldSz cx="9144000" cy="6858000" type="screen4x3"/>
  <p:notesSz cx="7010400" cy="9236075"/>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6" autoAdjust="0"/>
    <p:restoredTop sz="78870" autoAdjust="0"/>
  </p:normalViewPr>
  <p:slideViewPr>
    <p:cSldViewPr>
      <p:cViewPr varScale="1">
        <p:scale>
          <a:sx n="53" d="100"/>
          <a:sy n="53" d="100"/>
        </p:scale>
        <p:origin x="1660" y="4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
        <p:cNvGrpSpPr/>
        <p:nvPr/>
      </p:nvGrpSpPr>
      <p:grpSpPr>
        <a:xfrm>
          <a:off x="0" y="0"/>
          <a:ext cx="0" cy="0"/>
          <a:chOff x="0" y="0"/>
          <a:chExt cx="0" cy="0"/>
        </a:xfrm>
      </p:grpSpPr>
      <p:sp>
        <p:nvSpPr>
          <p:cNvPr id="2" name="Shape 2"/>
          <p:cNvSpPr txBox="1">
            <a:spLocks noGrp="1"/>
          </p:cNvSpPr>
          <p:nvPr>
            <p:ph type="hdr" idx="2"/>
          </p:nvPr>
        </p:nvSpPr>
        <p:spPr>
          <a:xfrm>
            <a:off x="0" y="0"/>
            <a:ext cx="3040266" cy="462118"/>
          </a:xfrm>
          <a:prstGeom prst="rect">
            <a:avLst/>
          </a:prstGeom>
          <a:noFill/>
          <a:ln>
            <a:noFill/>
          </a:ln>
        </p:spPr>
        <p:txBody>
          <a:bodyPr lIns="91425" tIns="91425" rIns="91425" bIns="91425" anchor="t" anchorCtr="0"/>
          <a:lstStyle>
            <a:lvl1pPr marL="0" marR="0" indent="0" algn="l" rtl="0">
              <a:defRPr/>
            </a:lvl1pPr>
            <a:lvl2pPr marL="0" marR="0" indent="0" algn="l" rtl="0">
              <a:defRPr/>
            </a:lvl2pPr>
            <a:lvl3pPr marL="0" marR="0" indent="0" algn="l" rtl="0">
              <a:defRPr/>
            </a:lvl3pPr>
            <a:lvl4pPr marL="0" marR="0" indent="0" algn="l" rtl="0">
              <a:defRPr/>
            </a:lvl4pPr>
            <a:lvl5pPr marL="0" marR="0" indent="0" algn="l" rtl="0">
              <a:defRPr/>
            </a:lvl5pPr>
            <a:lvl6pPr marL="0" marR="0" indent="0" algn="l" rtl="0">
              <a:defRPr/>
            </a:lvl6pPr>
            <a:lvl7pPr marL="0" marR="0" indent="0" algn="l" rtl="0">
              <a:defRPr/>
            </a:lvl7pPr>
            <a:lvl8pPr marL="0" marR="0" indent="0" algn="l" rtl="0">
              <a:defRPr/>
            </a:lvl8pPr>
            <a:lvl9pPr marL="0" marR="0" indent="0" algn="l" rtl="0">
              <a:defRPr/>
            </a:lvl9pPr>
          </a:lstStyle>
          <a:p>
            <a:endParaRPr/>
          </a:p>
        </p:txBody>
      </p:sp>
      <p:sp>
        <p:nvSpPr>
          <p:cNvPr id="3" name="Shape 3"/>
          <p:cNvSpPr txBox="1">
            <a:spLocks noGrp="1"/>
          </p:cNvSpPr>
          <p:nvPr>
            <p:ph type="dt" idx="10"/>
          </p:nvPr>
        </p:nvSpPr>
        <p:spPr>
          <a:xfrm>
            <a:off x="3970132" y="0"/>
            <a:ext cx="3040266" cy="462118"/>
          </a:xfrm>
          <a:prstGeom prst="rect">
            <a:avLst/>
          </a:prstGeom>
          <a:noFill/>
          <a:ln>
            <a:noFill/>
          </a:ln>
        </p:spPr>
        <p:txBody>
          <a:bodyPr lIns="91425" tIns="91425" rIns="91425" bIns="91425" anchor="t" anchorCtr="0"/>
          <a:lstStyle>
            <a:lvl1pPr marL="0" marR="0" indent="0" algn="r" rtl="0">
              <a:defRPr/>
            </a:lvl1pPr>
            <a:lvl2pPr marL="0" marR="0" indent="0" algn="l" rtl="0">
              <a:defRPr/>
            </a:lvl2pPr>
            <a:lvl3pPr marL="0" marR="0" indent="0" algn="l" rtl="0">
              <a:defRPr/>
            </a:lvl3pPr>
            <a:lvl4pPr marL="0" marR="0" indent="0" algn="l" rtl="0">
              <a:defRPr/>
            </a:lvl4pPr>
            <a:lvl5pPr marL="0" marR="0" indent="0" algn="l" rtl="0">
              <a:defRPr/>
            </a:lvl5pPr>
            <a:lvl6pPr marL="0" marR="0" indent="0" algn="l" rtl="0">
              <a:defRPr/>
            </a:lvl6pPr>
            <a:lvl7pPr marL="0" marR="0" indent="0" algn="l" rtl="0">
              <a:defRPr/>
            </a:lvl7pPr>
            <a:lvl8pPr marL="0" marR="0" indent="0" algn="l" rtl="0">
              <a:defRPr/>
            </a:lvl8pPr>
            <a:lvl9pPr marL="0" marR="0" indent="0" algn="l" rtl="0">
              <a:defRPr/>
            </a:lvl9pPr>
          </a:lstStyle>
          <a:p>
            <a:endParaRPr/>
          </a:p>
        </p:txBody>
      </p:sp>
      <p:sp>
        <p:nvSpPr>
          <p:cNvPr id="4" name="Shape 4"/>
          <p:cNvSpPr>
            <a:spLocks noGrp="1" noRot="1" noChangeAspect="1"/>
          </p:cNvSpPr>
          <p:nvPr>
            <p:ph type="sldImg" idx="3"/>
          </p:nvPr>
        </p:nvSpPr>
        <p:spPr>
          <a:xfrm>
            <a:off x="1195387" y="692150"/>
            <a:ext cx="4619625" cy="3463924"/>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5" name="Shape 5"/>
          <p:cNvSpPr txBox="1">
            <a:spLocks noGrp="1"/>
          </p:cNvSpPr>
          <p:nvPr>
            <p:ph type="body" idx="1"/>
          </p:nvPr>
        </p:nvSpPr>
        <p:spPr>
          <a:xfrm>
            <a:off x="934720" y="4387767"/>
            <a:ext cx="5140958" cy="4155919"/>
          </a:xfrm>
          <a:prstGeom prst="rect">
            <a:avLst/>
          </a:prstGeom>
          <a:noFill/>
          <a:ln>
            <a:noFill/>
          </a:ln>
        </p:spPr>
        <p:txBody>
          <a:bodyPr lIns="91425" tIns="91425" rIns="91425" bIns="91425" anchor="ctr" anchorCtr="0"/>
          <a:lstStyle>
            <a:lvl1pPr marL="0" marR="0" indent="0" algn="l" rtl="0">
              <a:defRPr/>
            </a:lvl1pPr>
            <a:lvl2pPr marL="0" marR="0" indent="0" algn="l" rtl="0">
              <a:defRPr/>
            </a:lvl2pPr>
            <a:lvl3pPr marL="0" marR="0" indent="0" algn="l" rtl="0">
              <a:defRPr/>
            </a:lvl3pPr>
            <a:lvl4pPr marL="0" marR="0" indent="0" algn="l" rtl="0">
              <a:defRPr/>
            </a:lvl4pPr>
            <a:lvl5pPr marL="0" marR="0" indent="0" algn="l" rtl="0">
              <a:defRPr/>
            </a:lvl5pPr>
            <a:lvl6pPr marL="0" marR="0" indent="0" algn="l" rtl="0">
              <a:defRPr/>
            </a:lvl6pPr>
            <a:lvl7pPr marL="0" marR="0" indent="0" algn="l" rtl="0">
              <a:defRPr/>
            </a:lvl7pPr>
            <a:lvl8pPr marL="0" marR="0" indent="0" algn="l" rtl="0">
              <a:defRPr/>
            </a:lvl8pPr>
            <a:lvl9pPr marL="0" marR="0" indent="0" algn="l" rtl="0">
              <a:defRPr/>
            </a:lvl9pPr>
          </a:lstStyle>
          <a:p>
            <a:endParaRPr/>
          </a:p>
        </p:txBody>
      </p:sp>
      <p:sp>
        <p:nvSpPr>
          <p:cNvPr id="6" name="Shape 6"/>
          <p:cNvSpPr txBox="1">
            <a:spLocks noGrp="1"/>
          </p:cNvSpPr>
          <p:nvPr>
            <p:ph type="ftr" idx="11"/>
          </p:nvPr>
        </p:nvSpPr>
        <p:spPr>
          <a:xfrm>
            <a:off x="0" y="8773957"/>
            <a:ext cx="3040266" cy="462118"/>
          </a:xfrm>
          <a:prstGeom prst="rect">
            <a:avLst/>
          </a:prstGeom>
          <a:noFill/>
          <a:ln>
            <a:noFill/>
          </a:ln>
        </p:spPr>
        <p:txBody>
          <a:bodyPr lIns="91425" tIns="91425" rIns="91425" bIns="91425" anchor="b" anchorCtr="0"/>
          <a:lstStyle>
            <a:lvl1pPr marL="0" marR="0" indent="0" algn="l" rtl="0">
              <a:defRPr/>
            </a:lvl1pPr>
            <a:lvl2pPr marL="0" marR="0" indent="0" algn="l" rtl="0">
              <a:defRPr/>
            </a:lvl2pPr>
            <a:lvl3pPr marL="0" marR="0" indent="0" algn="l" rtl="0">
              <a:defRPr/>
            </a:lvl3pPr>
            <a:lvl4pPr marL="0" marR="0" indent="0" algn="l" rtl="0">
              <a:defRPr/>
            </a:lvl4pPr>
            <a:lvl5pPr marL="0" marR="0" indent="0" algn="l" rtl="0">
              <a:defRPr/>
            </a:lvl5pPr>
            <a:lvl6pPr marL="0" marR="0" indent="0" algn="l" rtl="0">
              <a:defRPr/>
            </a:lvl6pPr>
            <a:lvl7pPr marL="0" marR="0" indent="0" algn="l" rtl="0">
              <a:defRPr/>
            </a:lvl7pPr>
            <a:lvl8pPr marL="0" marR="0" indent="0" algn="l" rtl="0">
              <a:defRPr/>
            </a:lvl8pPr>
            <a:lvl9pPr marL="0" marR="0" indent="0" algn="l" rtl="0">
              <a:defRPr/>
            </a:lvl9pPr>
          </a:lstStyle>
          <a:p>
            <a:endParaRPr/>
          </a:p>
        </p:txBody>
      </p:sp>
      <p:sp>
        <p:nvSpPr>
          <p:cNvPr id="7" name="Shape 7"/>
          <p:cNvSpPr txBox="1">
            <a:spLocks noGrp="1"/>
          </p:cNvSpPr>
          <p:nvPr>
            <p:ph type="sldNum" idx="12"/>
          </p:nvPr>
        </p:nvSpPr>
        <p:spPr>
          <a:xfrm>
            <a:off x="3970132" y="8773957"/>
            <a:ext cx="3040266" cy="462118"/>
          </a:xfrm>
          <a:prstGeom prst="rect">
            <a:avLst/>
          </a:prstGeom>
          <a:noFill/>
          <a:ln>
            <a:noFill/>
          </a:ln>
        </p:spPr>
        <p:txBody>
          <a:bodyPr lIns="91425" tIns="91425" rIns="91425" bIns="91425" anchor="b" anchorCtr="0"/>
          <a:lstStyle>
            <a:lvl1pPr marL="0" marR="0" indent="0" algn="r" rtl="0">
              <a:defRPr/>
            </a:lvl1pPr>
            <a:lvl2pPr marL="0" marR="0" indent="0" algn="l" rtl="0">
              <a:defRPr/>
            </a:lvl2pPr>
            <a:lvl3pPr marL="0" marR="0" indent="0" algn="l" rtl="0">
              <a:defRPr/>
            </a:lvl3pPr>
            <a:lvl4pPr marL="0" marR="0" indent="0" algn="l" rtl="0">
              <a:defRPr/>
            </a:lvl4pPr>
            <a:lvl5pPr marL="0" marR="0" indent="0" algn="l" rtl="0">
              <a:defRPr/>
            </a:lvl5pPr>
            <a:lvl6pPr marL="0" marR="0" indent="0" algn="l" rtl="0">
              <a:defRPr/>
            </a:lvl6pPr>
            <a:lvl7pPr marL="0" marR="0" indent="0" algn="l" rtl="0">
              <a:defRPr/>
            </a:lvl7pPr>
            <a:lvl8pPr marL="0" marR="0" indent="0" algn="l" rtl="0">
              <a:defRPr/>
            </a:lvl8pPr>
            <a:lvl9pPr marL="0" marR="0" indent="0" algn="l" rtl="0">
              <a:defRPr/>
            </a:lvl9pPr>
          </a:lstStyle>
          <a:p>
            <a:endParaRPr/>
          </a:p>
        </p:txBody>
      </p:sp>
    </p:spTree>
    <p:extLst>
      <p:ext uri="{BB962C8B-B14F-4D97-AF65-F5344CB8AC3E}">
        <p14:creationId xmlns:p14="http://schemas.microsoft.com/office/powerpoint/2010/main" val="1325625389"/>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Shape 103"/>
          <p:cNvSpPr>
            <a:spLocks noGrp="1" noRot="1" noChangeAspect="1"/>
          </p:cNvSpPr>
          <p:nvPr>
            <p:ph type="sldImg" idx="2"/>
          </p:nvPr>
        </p:nvSpPr>
        <p:spPr>
          <a:xfrm>
            <a:off x="1195388" y="692150"/>
            <a:ext cx="4619625" cy="3463925"/>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04" name="Shape 104"/>
          <p:cNvSpPr txBox="1">
            <a:spLocks noGrp="1"/>
          </p:cNvSpPr>
          <p:nvPr>
            <p:ph type="body" idx="1"/>
          </p:nvPr>
        </p:nvSpPr>
        <p:spPr>
          <a:xfrm>
            <a:off x="934720" y="4387767"/>
            <a:ext cx="5140958" cy="4155919"/>
          </a:xfrm>
          <a:prstGeom prst="rect">
            <a:avLst/>
          </a:prstGeom>
          <a:noFill/>
          <a:ln>
            <a:noFill/>
          </a:ln>
        </p:spPr>
        <p:txBody>
          <a:bodyPr lIns="92700" tIns="46350" rIns="92700" bIns="46350" anchor="t" anchorCtr="0">
            <a:noAutofit/>
          </a:bodyPr>
          <a:lstStyle/>
          <a:p>
            <a:pPr marL="0" marR="0" lvl="0" indent="0" algn="l" rtl="0">
              <a:spcBef>
                <a:spcPts val="0"/>
              </a:spcBef>
              <a:buSzPct val="25000"/>
              <a:buFont typeface="Arial"/>
              <a:buNone/>
            </a:pPr>
            <a:endParaRPr lang="en-US" sz="1800" dirty="0"/>
          </a:p>
        </p:txBody>
      </p:sp>
      <p:sp>
        <p:nvSpPr>
          <p:cNvPr id="105" name="Shape 105"/>
          <p:cNvSpPr txBox="1">
            <a:spLocks noGrp="1"/>
          </p:cNvSpPr>
          <p:nvPr>
            <p:ph type="sldNum" idx="12"/>
          </p:nvPr>
        </p:nvSpPr>
        <p:spPr>
          <a:xfrm>
            <a:off x="3970132" y="8773957"/>
            <a:ext cx="3040266" cy="462118"/>
          </a:xfrm>
          <a:prstGeom prst="rect">
            <a:avLst/>
          </a:prstGeom>
          <a:noFill/>
          <a:ln>
            <a:noFill/>
          </a:ln>
        </p:spPr>
        <p:txBody>
          <a:bodyPr lIns="92700" tIns="46350" rIns="92700" bIns="46350" anchor="b" anchorCtr="0">
            <a:noAutofit/>
          </a:bodyPr>
          <a:lstStyle/>
          <a:p>
            <a:pPr marL="0" marR="0" lvl="0" indent="0" algn="r" rtl="0">
              <a:spcBef>
                <a:spcPts val="0"/>
              </a:spcBef>
              <a:buSzPct val="25000"/>
              <a:buFont typeface="Arial"/>
              <a:buNone/>
            </a:pPr>
            <a:r>
              <a:rPr lang="en-US" sz="1200" b="0" i="0" u="none" strike="noStrike" cap="none" baseline="0">
                <a:latin typeface="Arial"/>
                <a:ea typeface="Arial"/>
                <a:cs typeface="Arial"/>
                <a:sym typeface="Arial"/>
              </a:rPr>
              <a:t>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r>
              <a:rPr lang="en-US" i="1" dirty="0"/>
              <a:t>See </a:t>
            </a:r>
            <a:r>
              <a:rPr lang="en-US" sz="1200" b="0" i="0" u="sng" kern="1200" dirty="0">
                <a:solidFill>
                  <a:schemeClr val="tx1"/>
                </a:solidFill>
                <a:effectLst/>
                <a:latin typeface="+mn-lt"/>
                <a:ea typeface="+mn-ea"/>
                <a:cs typeface="+mn-cs"/>
              </a:rPr>
              <a:t>Ring Precision v. Jones</a:t>
            </a:r>
            <a:r>
              <a:rPr lang="en-US" sz="1200" b="0" i="0" kern="1200" dirty="0">
                <a:solidFill>
                  <a:schemeClr val="tx1"/>
                </a:solidFill>
                <a:effectLst/>
                <a:latin typeface="+mn-lt"/>
                <a:ea typeface="+mn-ea"/>
                <a:cs typeface="+mn-cs"/>
              </a:rPr>
              <a:t>, 722 F.3d 711, 725 (5th Cir. 2013) (finding that ATF’s “Firearms Tracing System is not a ‘system of records,’ because traces are conducted by entering an identifying characteristic of the </a:t>
            </a:r>
            <a:r>
              <a:rPr lang="en-US" sz="1200" b="0" i="0" u="sng" kern="1200" dirty="0">
                <a:solidFill>
                  <a:schemeClr val="tx1"/>
                </a:solidFill>
                <a:effectLst/>
                <a:latin typeface="+mn-lt"/>
                <a:ea typeface="+mn-ea"/>
                <a:cs typeface="+mn-cs"/>
              </a:rPr>
              <a:t>firearm</a:t>
            </a:r>
            <a:r>
              <a:rPr lang="en-US" sz="1200" b="0" i="0" kern="1200" dirty="0">
                <a:solidFill>
                  <a:schemeClr val="tx1"/>
                </a:solidFill>
                <a:effectLst/>
                <a:latin typeface="+mn-lt"/>
                <a:ea typeface="+mn-ea"/>
                <a:cs typeface="+mn-cs"/>
              </a:rPr>
              <a:t>, not the individual, into ATF’s database”</a:t>
            </a:r>
          </a:p>
          <a:p>
            <a:r>
              <a:rPr lang="en-US" dirty="0"/>
              <a:t>5 USC 552a(e)(4):“[subject to notice and comment], publish in the Federal Register upon establishment or revision a notice of the existence and character of the system of records, which notice shall include – (A) the name and location of the system; (B) the categories of individuals on whom records are maintained in the system; (C) the categories of records maintained in the system; (D) each routine use of the records contained in the system, including the categories of users and the purpose of such use; (E) the policies and practices of the agency regarding storage, </a:t>
            </a:r>
            <a:r>
              <a:rPr lang="en-US" dirty="0" err="1"/>
              <a:t>retrievability</a:t>
            </a:r>
            <a:r>
              <a:rPr lang="en-US" dirty="0"/>
              <a:t>, access controls, retention, and disposal of the records; (F) the title and business address of the agency official who is responsible for the system of records; (G) the agency procedures whereby an individual can be notified at his request if the system of records contains a record pertaining to him; (H) the agency procedures whereby an individual can be notified at his request how he can gain access to any record pertaining to him contained in the system of records, and how he can contest its contents; and (I) the categories of sources of records in the system.” </a:t>
            </a:r>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25329670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It should be noted that the Privacy Act – like the FOIA – does not require agencies to create records that do not exist.  </a:t>
            </a:r>
            <a:r>
              <a:rPr lang="en-US" sz="1200" b="0" i="0" u="sng" kern="1200" dirty="0">
                <a:solidFill>
                  <a:schemeClr val="tx1"/>
                </a:solidFill>
                <a:effectLst/>
                <a:latin typeface="+mn-lt"/>
                <a:ea typeface="+mn-ea"/>
                <a:cs typeface="+mn-cs"/>
              </a:rPr>
              <a:t>See</a:t>
            </a:r>
            <a:r>
              <a:rPr lang="en-US" sz="1200" b="0" i="0" kern="1200" dirty="0">
                <a:solidFill>
                  <a:schemeClr val="tx1"/>
                </a:solidFill>
                <a:effectLst/>
                <a:latin typeface="+mn-lt"/>
                <a:ea typeface="+mn-ea"/>
                <a:cs typeface="+mn-cs"/>
              </a:rPr>
              <a:t> </a:t>
            </a:r>
            <a:r>
              <a:rPr lang="en-US" sz="1200" b="0" i="0" u="sng" kern="1200" dirty="0" err="1">
                <a:solidFill>
                  <a:schemeClr val="tx1"/>
                </a:solidFill>
                <a:effectLst/>
                <a:latin typeface="+mn-lt"/>
                <a:ea typeface="+mn-ea"/>
                <a:cs typeface="+mn-cs"/>
              </a:rPr>
              <a:t>DeBold</a:t>
            </a:r>
            <a:r>
              <a:rPr lang="en-US" sz="1200" b="0" i="0" u="sng" kern="1200" dirty="0">
                <a:solidFill>
                  <a:schemeClr val="tx1"/>
                </a:solidFill>
                <a:effectLst/>
                <a:latin typeface="+mn-lt"/>
                <a:ea typeface="+mn-ea"/>
                <a:cs typeface="+mn-cs"/>
              </a:rPr>
              <a:t> v. Stimson</a:t>
            </a:r>
            <a:r>
              <a:rPr lang="en-US" sz="1200" b="0" i="0" kern="1200" dirty="0">
                <a:solidFill>
                  <a:schemeClr val="tx1"/>
                </a:solidFill>
                <a:effectLst/>
                <a:latin typeface="+mn-lt"/>
                <a:ea typeface="+mn-ea"/>
                <a:cs typeface="+mn-cs"/>
              </a:rPr>
              <a:t>, 735 F.2d 1037, 1041 (7th Cir. 1984)</a:t>
            </a:r>
            <a:endParaRPr lang="en-US" dirty="0"/>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31665610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The Agency </a:t>
            </a:r>
            <a:r>
              <a:rPr lang="en-US" sz="1200" b="0" i="0" u="sng" kern="1200" dirty="0">
                <a:solidFill>
                  <a:schemeClr val="tx1"/>
                </a:solidFill>
                <a:effectLst/>
                <a:latin typeface="+mn-lt"/>
                <a:ea typeface="+mn-ea"/>
                <a:cs typeface="+mn-cs"/>
              </a:rPr>
              <a:t>cannot</a:t>
            </a:r>
            <a:r>
              <a:rPr lang="en-US" sz="1200" b="0" i="0" kern="1200" dirty="0">
                <a:solidFill>
                  <a:schemeClr val="tx1"/>
                </a:solidFill>
                <a:effectLst/>
                <a:latin typeface="+mn-lt"/>
                <a:ea typeface="+mn-ea"/>
                <a:cs typeface="+mn-cs"/>
              </a:rPr>
              <a:t> rely upon a FOIA exemption alone to deny a</a:t>
            </a:r>
            <a:r>
              <a:rPr lang="en-US" sz="1200" b="0" i="0" kern="1200" baseline="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Citizen access to any of his records under the Privacy Act.  </a:t>
            </a:r>
            <a:r>
              <a:rPr lang="en-US" sz="1200" b="0" i="0" u="sng" kern="1200" dirty="0">
                <a:solidFill>
                  <a:schemeClr val="tx1"/>
                </a:solidFill>
                <a:effectLst/>
                <a:latin typeface="+mn-lt"/>
                <a:ea typeface="+mn-ea"/>
                <a:cs typeface="+mn-cs"/>
              </a:rPr>
              <a:t>See</a:t>
            </a:r>
            <a:r>
              <a:rPr lang="en-US" sz="1200" b="0" i="0" kern="1200" dirty="0">
                <a:solidFill>
                  <a:schemeClr val="tx1"/>
                </a:solidFill>
                <a:effectLst/>
                <a:latin typeface="+mn-lt"/>
                <a:ea typeface="+mn-ea"/>
                <a:cs typeface="+mn-cs"/>
              </a:rPr>
              <a:t> 5 U.S.C. § 552a(t)(1) (FOIA exemptions cannot defeat Privacy Act access); </a:t>
            </a:r>
            <a:r>
              <a:rPr lang="en-US" sz="1200" b="0" i="0" u="sng" kern="1200" dirty="0">
                <a:solidFill>
                  <a:schemeClr val="tx1"/>
                </a:solidFill>
                <a:effectLst/>
                <a:latin typeface="+mn-lt"/>
                <a:ea typeface="+mn-ea"/>
                <a:cs typeface="+mn-cs"/>
              </a:rPr>
              <a:t>see also</a:t>
            </a:r>
            <a:r>
              <a:rPr lang="en-US" sz="1200" b="0" i="0" kern="1200" dirty="0">
                <a:solidFill>
                  <a:schemeClr val="tx1"/>
                </a:solidFill>
                <a:effectLst/>
                <a:latin typeface="+mn-lt"/>
                <a:ea typeface="+mn-ea"/>
                <a:cs typeface="+mn-cs"/>
              </a:rPr>
              <a:t> </a:t>
            </a:r>
            <a:r>
              <a:rPr lang="en-US" sz="1200" b="0" i="0" u="sng" kern="1200" dirty="0">
                <a:solidFill>
                  <a:schemeClr val="tx1"/>
                </a:solidFill>
                <a:effectLst/>
                <a:latin typeface="+mn-lt"/>
                <a:ea typeface="+mn-ea"/>
                <a:cs typeface="+mn-cs"/>
              </a:rPr>
              <a:t>Martin v. Office of Special Counsel</a:t>
            </a:r>
            <a:r>
              <a:rPr lang="en-US" sz="1200" b="0" i="0" kern="1200" dirty="0">
                <a:solidFill>
                  <a:schemeClr val="tx1"/>
                </a:solidFill>
                <a:effectLst/>
                <a:latin typeface="+mn-lt"/>
                <a:ea typeface="+mn-ea"/>
                <a:cs typeface="+mn-cs"/>
              </a:rPr>
              <a:t>, 819 F.2d 1181, 1184 (D.C. Cir. 1987)</a:t>
            </a:r>
          </a:p>
          <a:p>
            <a:endParaRPr lang="en-US" sz="1200" b="0" i="0" u="sng" kern="1200" dirty="0">
              <a:solidFill>
                <a:schemeClr val="tx1"/>
              </a:solidFill>
              <a:effectLst/>
              <a:latin typeface="+mn-lt"/>
              <a:ea typeface="+mn-ea"/>
              <a:cs typeface="+mn-cs"/>
            </a:endParaRPr>
          </a:p>
          <a:p>
            <a:r>
              <a:rPr lang="en-US" sz="1200" b="0" i="0" u="sng" kern="1200" dirty="0">
                <a:solidFill>
                  <a:schemeClr val="tx1"/>
                </a:solidFill>
                <a:effectLst/>
                <a:latin typeface="+mn-lt"/>
                <a:ea typeface="+mn-ea"/>
                <a:cs typeface="+mn-cs"/>
              </a:rPr>
              <a:t>Hoffman v. Brown</a:t>
            </a:r>
            <a:r>
              <a:rPr lang="en-US" sz="1200" b="0" i="0" kern="1200" dirty="0">
                <a:solidFill>
                  <a:schemeClr val="tx1"/>
                </a:solidFill>
                <a:effectLst/>
                <a:latin typeface="+mn-lt"/>
                <a:ea typeface="+mn-ea"/>
                <a:cs typeface="+mn-cs"/>
              </a:rPr>
              <a:t>, No. 1:96cv53-C, slip op. at 4 (W.D.N.C. Nov. 26, 1996) (agreeing with plaintiff that “no provision of the Privacy Act allows the government to withhold or redact records concerning [his] own personnel records” and ordering production of e-mail and other correspondence regarding plaintiff’s employment), </a:t>
            </a:r>
            <a:r>
              <a:rPr lang="en-US" sz="1200" b="0" i="0" u="sng" kern="1200" dirty="0">
                <a:solidFill>
                  <a:schemeClr val="tx1"/>
                </a:solidFill>
                <a:effectLst/>
                <a:latin typeface="+mn-lt"/>
                <a:ea typeface="+mn-ea"/>
                <a:cs typeface="+mn-cs"/>
              </a:rPr>
              <a:t>aff’d</a:t>
            </a:r>
            <a:r>
              <a:rPr lang="en-US" sz="1200" b="0" i="0" kern="1200" dirty="0">
                <a:solidFill>
                  <a:schemeClr val="tx1"/>
                </a:solidFill>
                <a:effectLst/>
                <a:latin typeface="+mn-lt"/>
                <a:ea typeface="+mn-ea"/>
                <a:cs typeface="+mn-cs"/>
              </a:rPr>
              <a:t>, 145 F.3d 1324 (4th Cir. 1998) (unpublished table decision); </a:t>
            </a:r>
            <a:r>
              <a:rPr lang="en-US" sz="1200" b="0" i="0" u="sng" kern="1200" dirty="0" err="1">
                <a:solidFill>
                  <a:schemeClr val="tx1"/>
                </a:solidFill>
                <a:effectLst/>
                <a:latin typeface="+mn-lt"/>
                <a:ea typeface="+mn-ea"/>
                <a:cs typeface="+mn-cs"/>
              </a:rPr>
              <a:t>Viotti</a:t>
            </a:r>
            <a:r>
              <a:rPr lang="en-US" sz="1200" b="0" i="0" u="sng" kern="1200" dirty="0">
                <a:solidFill>
                  <a:schemeClr val="tx1"/>
                </a:solidFill>
                <a:effectLst/>
                <a:latin typeface="+mn-lt"/>
                <a:ea typeface="+mn-ea"/>
                <a:cs typeface="+mn-cs"/>
              </a:rPr>
              <a:t> v. Air Force</a:t>
            </a:r>
            <a:r>
              <a:rPr lang="en-US" sz="1200" b="0" i="0" kern="1200" dirty="0">
                <a:solidFill>
                  <a:schemeClr val="tx1"/>
                </a:solidFill>
                <a:effectLst/>
                <a:latin typeface="+mn-lt"/>
                <a:ea typeface="+mn-ea"/>
                <a:cs typeface="+mn-cs"/>
              </a:rPr>
              <a:t>, 902 F. Supp. 1331, 1336-37 (D. Colo. 1995) (“If the records are accessible under the Privacy Act, the exemptions from disclosure in the FOIA are inapplicable.”)</a:t>
            </a:r>
            <a:endParaRPr lang="en-US" sz="1200" b="0" i="0" u="sng" kern="1200" dirty="0">
              <a:solidFill>
                <a:schemeClr val="tx1"/>
              </a:solidFill>
              <a:effectLst/>
              <a:latin typeface="+mn-lt"/>
              <a:ea typeface="+mn-ea"/>
              <a:cs typeface="+mn-cs"/>
            </a:endParaRPr>
          </a:p>
          <a:p>
            <a:endParaRPr lang="en-US" sz="1200" b="0" i="0" u="sng" kern="1200" dirty="0">
              <a:solidFill>
                <a:schemeClr val="tx1"/>
              </a:solidFill>
              <a:effectLst/>
              <a:latin typeface="+mn-lt"/>
              <a:ea typeface="+mn-ea"/>
              <a:cs typeface="+mn-cs"/>
            </a:endParaRPr>
          </a:p>
          <a:p>
            <a:r>
              <a:rPr lang="en-US" sz="1200" b="0" i="0" u="sng" kern="1200" dirty="0" err="1">
                <a:solidFill>
                  <a:schemeClr val="tx1"/>
                </a:solidFill>
                <a:effectLst/>
                <a:latin typeface="+mn-lt"/>
                <a:ea typeface="+mn-ea"/>
                <a:cs typeface="+mn-cs"/>
              </a:rPr>
              <a:t>Hunsberger</a:t>
            </a:r>
            <a:r>
              <a:rPr lang="en-US" sz="1200" b="0" i="0" u="sng" kern="1200" dirty="0">
                <a:solidFill>
                  <a:schemeClr val="tx1"/>
                </a:solidFill>
                <a:effectLst/>
                <a:latin typeface="+mn-lt"/>
                <a:ea typeface="+mn-ea"/>
                <a:cs typeface="+mn-cs"/>
              </a:rPr>
              <a:t> v. DOJ</a:t>
            </a:r>
            <a:r>
              <a:rPr lang="en-US" sz="1200" b="0" i="0" kern="1200" dirty="0">
                <a:solidFill>
                  <a:schemeClr val="tx1"/>
                </a:solidFill>
                <a:effectLst/>
                <a:latin typeface="+mn-lt"/>
                <a:ea typeface="+mn-ea"/>
                <a:cs typeface="+mn-cs"/>
              </a:rPr>
              <a:t>, No. 92-2587, slip op. at 2 n.2 (D.D.C. July 22, 1997) (exempting system of records, from which documents at issue were retrieved, pursuant to Privacy Act exemption (j)(2); “[c]</a:t>
            </a:r>
            <a:r>
              <a:rPr lang="en-US" sz="1200" b="0" i="0" kern="1200" dirty="0" err="1">
                <a:solidFill>
                  <a:schemeClr val="tx1"/>
                </a:solidFill>
                <a:effectLst/>
                <a:latin typeface="+mn-lt"/>
                <a:ea typeface="+mn-ea"/>
                <a:cs typeface="+mn-cs"/>
              </a:rPr>
              <a:t>onsequently</a:t>
            </a:r>
            <a:r>
              <a:rPr lang="en-US" sz="1200" b="0" i="0" kern="1200" dirty="0">
                <a:solidFill>
                  <a:schemeClr val="tx1"/>
                </a:solidFill>
                <a:effectLst/>
                <a:latin typeface="+mn-lt"/>
                <a:ea typeface="+mn-ea"/>
                <a:cs typeface="+mn-cs"/>
              </a:rPr>
              <a:t>, the records were processed for release under the FOIA”.</a:t>
            </a:r>
          </a:p>
          <a:p>
            <a:endParaRPr lang="en-US" sz="1200" b="0" i="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11407581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r>
              <a:rPr lang="en-US" u="sng" dirty="0" err="1"/>
              <a:t>Sussman</a:t>
            </a:r>
            <a:r>
              <a:rPr lang="en-US" u="sng" dirty="0"/>
              <a:t> v. DOJ</a:t>
            </a:r>
            <a:r>
              <a:rPr lang="en-US" dirty="0"/>
              <a:t>, No. 03-3618, 2006 WL 2850608, at *4 (E.D.N.Y. Sept. 30, 2006) (“[A]n exemption under the FOIA is not a bar to release files under the Privacy Act and . . . a Privacy Act exemption is not a bar to release of files under the FOIA.”).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“Put in the simplest terms, what Congress gave Congress can take away, which it did here by conferring on agencies the power to exempt certain records from the Privacy Act.”  </a:t>
            </a:r>
            <a:r>
              <a:rPr lang="en-US" sz="1200" b="0" i="0" u="sng" kern="1200" dirty="0">
                <a:solidFill>
                  <a:schemeClr val="tx1"/>
                </a:solidFill>
                <a:effectLst/>
                <a:latin typeface="+mn-lt"/>
                <a:ea typeface="+mn-ea"/>
                <a:cs typeface="+mn-cs"/>
              </a:rPr>
              <a:t>Williams v. </a:t>
            </a:r>
            <a:r>
              <a:rPr lang="en-US" sz="1200" b="0" i="0" u="sng" kern="1200" dirty="0" err="1">
                <a:solidFill>
                  <a:schemeClr val="tx1"/>
                </a:solidFill>
                <a:effectLst/>
                <a:latin typeface="+mn-lt"/>
                <a:ea typeface="+mn-ea"/>
                <a:cs typeface="+mn-cs"/>
              </a:rPr>
              <a:t>Farrior</a:t>
            </a:r>
            <a:r>
              <a:rPr lang="en-US" sz="1200" b="0" i="0" kern="1200" dirty="0">
                <a:solidFill>
                  <a:schemeClr val="tx1"/>
                </a:solidFill>
                <a:effectLst/>
                <a:latin typeface="+mn-lt"/>
                <a:ea typeface="+mn-ea"/>
                <a:cs typeface="+mn-cs"/>
              </a:rPr>
              <a:t>, 334 F. Supp. 2d 898, 905 (E.D. Va. 2004).  The court went on to explain that “Congress, at most, granted” an “inchoate right” to individuals.  </a:t>
            </a:r>
            <a:r>
              <a:rPr lang="en-US" sz="1200" b="0" i="0" u="sng" kern="1200" dirty="0">
                <a:solidFill>
                  <a:schemeClr val="tx1"/>
                </a:solidFill>
                <a:effectLst/>
                <a:latin typeface="+mn-lt"/>
                <a:ea typeface="+mn-ea"/>
                <a:cs typeface="+mn-cs"/>
              </a:rPr>
              <a:t>Id.</a:t>
            </a:r>
            <a:r>
              <a:rPr lang="en-US" sz="1200" b="0" i="0" kern="1200" dirty="0">
                <a:solidFill>
                  <a:schemeClr val="tx1"/>
                </a:solidFill>
                <a:effectLst/>
                <a:latin typeface="+mn-lt"/>
                <a:ea typeface="+mn-ea"/>
                <a:cs typeface="+mn-cs"/>
              </a:rPr>
              <a:t>  “[B]y specifically granting agencies . . . the power to exempt certain records from the Privacy Act,” moreover, “Congress conditioned any right [an individual] might have to assert a Privacy Act claim on whether [a particular agency] exercises this power.”  </a:t>
            </a:r>
            <a:r>
              <a:rPr lang="en-US" sz="1200" b="0" i="0" u="sng" kern="1200" dirty="0">
                <a:solidFill>
                  <a:schemeClr val="tx1"/>
                </a:solidFill>
                <a:effectLst/>
                <a:latin typeface="+mn-lt"/>
                <a:ea typeface="+mn-ea"/>
                <a:cs typeface="+mn-cs"/>
              </a:rPr>
              <a:t>Id.</a:t>
            </a:r>
            <a:r>
              <a:rPr lang="en-US" sz="1200" b="0" i="0" kern="1200" dirty="0">
                <a:solidFill>
                  <a:schemeClr val="tx1"/>
                </a:solidFill>
                <a:effectLst/>
                <a:latin typeface="+mn-lt"/>
                <a:ea typeface="+mn-ea"/>
                <a:cs typeface="+mn-cs"/>
              </a:rPr>
              <a:t>  Thus, “[w]hen [an agency] exercise[s] this exemption power, any inchoate claim [an individual] may once have had [is] extinguished.”  </a:t>
            </a:r>
            <a:r>
              <a:rPr lang="en-US" sz="1200" b="0" i="0" u="sng" kern="1200" dirty="0">
                <a:solidFill>
                  <a:schemeClr val="tx1"/>
                </a:solidFill>
                <a:effectLst/>
                <a:latin typeface="+mn-lt"/>
                <a:ea typeface="+mn-ea"/>
                <a:cs typeface="+mn-cs"/>
              </a:rPr>
              <a:t>Id</a:t>
            </a:r>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21664761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r>
              <a:rPr lang="en-US" u="sng" dirty="0"/>
              <a:t>https://www.justice.gov/archives/opcl/ten-exemptions</a:t>
            </a:r>
          </a:p>
          <a:p>
            <a:endParaRPr lang="en-US" u="sng" dirty="0"/>
          </a:p>
          <a:p>
            <a:r>
              <a:rPr lang="en-US" sz="1200" b="0" i="0" kern="1200" dirty="0">
                <a:solidFill>
                  <a:schemeClr val="tx1"/>
                </a:solidFill>
                <a:effectLst/>
                <a:latin typeface="+mn-lt"/>
                <a:ea typeface="+mn-ea"/>
                <a:cs typeface="+mn-cs"/>
              </a:rPr>
              <a:t>“Put in the simplest terms, what Congress gave Congress can take away, which it did here by conferring on agencies the power to exempt certain records from the Privacy Act.”  </a:t>
            </a:r>
            <a:r>
              <a:rPr lang="en-US" sz="1200" b="0" i="0" u="sng" kern="1200" dirty="0">
                <a:solidFill>
                  <a:schemeClr val="tx1"/>
                </a:solidFill>
                <a:effectLst/>
                <a:latin typeface="+mn-lt"/>
                <a:ea typeface="+mn-ea"/>
                <a:cs typeface="+mn-cs"/>
              </a:rPr>
              <a:t>Williams v. </a:t>
            </a:r>
            <a:r>
              <a:rPr lang="en-US" sz="1200" b="0" i="0" u="sng" kern="1200" dirty="0" err="1">
                <a:solidFill>
                  <a:schemeClr val="tx1"/>
                </a:solidFill>
                <a:effectLst/>
                <a:latin typeface="+mn-lt"/>
                <a:ea typeface="+mn-ea"/>
                <a:cs typeface="+mn-cs"/>
              </a:rPr>
              <a:t>Farrior</a:t>
            </a:r>
            <a:r>
              <a:rPr lang="en-US" sz="1200" b="0" i="0" kern="1200" dirty="0">
                <a:solidFill>
                  <a:schemeClr val="tx1"/>
                </a:solidFill>
                <a:effectLst/>
                <a:latin typeface="+mn-lt"/>
                <a:ea typeface="+mn-ea"/>
                <a:cs typeface="+mn-cs"/>
              </a:rPr>
              <a:t>, 334 F. Supp. 2d 898, 905 (E.D. Va. 2004).  The court went on to explain that “Congress, at most, granted” an “inchoate right” to individuals.  </a:t>
            </a:r>
            <a:r>
              <a:rPr lang="en-US" sz="1200" b="0" i="0" u="sng" kern="1200" dirty="0">
                <a:solidFill>
                  <a:schemeClr val="tx1"/>
                </a:solidFill>
                <a:effectLst/>
                <a:latin typeface="+mn-lt"/>
                <a:ea typeface="+mn-ea"/>
                <a:cs typeface="+mn-cs"/>
              </a:rPr>
              <a:t>Id.</a:t>
            </a:r>
            <a:r>
              <a:rPr lang="en-US" sz="1200" b="0" i="0" kern="1200" dirty="0">
                <a:solidFill>
                  <a:schemeClr val="tx1"/>
                </a:solidFill>
                <a:effectLst/>
                <a:latin typeface="+mn-lt"/>
                <a:ea typeface="+mn-ea"/>
                <a:cs typeface="+mn-cs"/>
              </a:rPr>
              <a:t>  “[B]y specifically granting agencies . . . the power to exempt certain records from the Privacy Act,” moreover, “Congress conditioned any right [an individual] might have to assert a Privacy Act claim on whether [a particular agency] exercises this power.”  </a:t>
            </a:r>
            <a:r>
              <a:rPr lang="en-US" sz="1200" b="0" i="0" u="sng" kern="1200" dirty="0">
                <a:solidFill>
                  <a:schemeClr val="tx1"/>
                </a:solidFill>
                <a:effectLst/>
                <a:latin typeface="+mn-lt"/>
                <a:ea typeface="+mn-ea"/>
                <a:cs typeface="+mn-cs"/>
              </a:rPr>
              <a:t>Id.</a:t>
            </a:r>
            <a:r>
              <a:rPr lang="en-US" sz="1200" b="0" i="0" kern="1200" dirty="0">
                <a:solidFill>
                  <a:schemeClr val="tx1"/>
                </a:solidFill>
                <a:effectLst/>
                <a:latin typeface="+mn-lt"/>
                <a:ea typeface="+mn-ea"/>
                <a:cs typeface="+mn-cs"/>
              </a:rPr>
              <a:t>  Thus, “[w]hen [an agency] exercise[s] this exemption power, any inchoate claim [an individual] may once have had [is] extinguished.”  </a:t>
            </a:r>
            <a:r>
              <a:rPr lang="en-US" sz="1200" b="0" i="0" u="sng" kern="1200" dirty="0">
                <a:solidFill>
                  <a:schemeClr val="tx1"/>
                </a:solidFill>
                <a:effectLst/>
                <a:latin typeface="+mn-lt"/>
                <a:ea typeface="+mn-ea"/>
                <a:cs typeface="+mn-cs"/>
              </a:rPr>
              <a:t>Id</a:t>
            </a:r>
            <a:endParaRPr lang="en-US" dirty="0"/>
          </a:p>
          <a:p>
            <a:endParaRPr lang="en-US" dirty="0"/>
          </a:p>
          <a:p>
            <a:endParaRPr lang="en-US" dirty="0"/>
          </a:p>
          <a:p>
            <a:endParaRPr lang="en-US" dirty="0"/>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616380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r>
              <a:rPr lang="en-US" u="sng" dirty="0" err="1"/>
              <a:t>Sussman</a:t>
            </a:r>
            <a:r>
              <a:rPr lang="en-US" u="sng" dirty="0"/>
              <a:t> v. DOJ</a:t>
            </a:r>
            <a:r>
              <a:rPr lang="en-US" dirty="0"/>
              <a:t>, No. 03-3618, 2006 WL 2850608, at *4 (E.D.N.Y. Sept. 30, 2006) (“[A]n exemption under the FOIA is not a bar to release files under the Privacy Act and . . . a Privacy Act exemption is not a bar to release of files under the FOIA.”).</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sng" kern="1200" dirty="0">
                <a:solidFill>
                  <a:schemeClr val="tx1"/>
                </a:solidFill>
                <a:effectLst/>
                <a:latin typeface="+mn-lt"/>
                <a:ea typeface="+mn-ea"/>
                <a:cs typeface="+mn-cs"/>
              </a:rPr>
              <a:t>Clarkson v. IRS</a:t>
            </a:r>
            <a:r>
              <a:rPr lang="en-US" sz="1200" b="0" i="0" kern="1200" dirty="0">
                <a:solidFill>
                  <a:schemeClr val="tx1"/>
                </a:solidFill>
                <a:effectLst/>
                <a:latin typeface="+mn-lt"/>
                <a:ea typeface="+mn-ea"/>
                <a:cs typeface="+mn-cs"/>
              </a:rPr>
              <a:t>, 678 F.2d 1368, 1376 (11th Cir. 1982)</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See DOJ FOIA</a:t>
            </a:r>
            <a:r>
              <a:rPr lang="en-US" sz="1200" b="0" i="0" kern="1200" baseline="0" dirty="0">
                <a:solidFill>
                  <a:schemeClr val="tx1"/>
                </a:solidFill>
                <a:effectLst/>
                <a:latin typeface="+mn-lt"/>
                <a:ea typeface="+mn-ea"/>
                <a:cs typeface="+mn-cs"/>
              </a:rPr>
              <a:t> and Privacy Act:  Conflict or Harmony? Article.  </a:t>
            </a:r>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14007960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r>
              <a:rPr lang="en-US" sz="1200" b="0" i="0" u="sng" kern="1200" dirty="0">
                <a:solidFill>
                  <a:schemeClr val="tx1"/>
                </a:solidFill>
                <a:effectLst/>
                <a:latin typeface="+mn-lt"/>
                <a:ea typeface="+mn-ea"/>
                <a:cs typeface="+mn-cs"/>
              </a:rPr>
              <a:t>Gonzales &amp; Gonzales Bonds &amp; Ins. Agency, Inc. v. DHS</a:t>
            </a:r>
            <a:r>
              <a:rPr lang="en-US" sz="1200" b="0" i="0" kern="1200" dirty="0">
                <a:solidFill>
                  <a:schemeClr val="tx1"/>
                </a:solidFill>
                <a:effectLst/>
                <a:latin typeface="+mn-lt"/>
                <a:ea typeface="+mn-ea"/>
                <a:cs typeface="+mn-cs"/>
              </a:rPr>
              <a:t>, 913 F.Supp.2d 865, 868 n.3 (N.D. Cal. 2012) (noting DHS’ error in responding to plaintiff’s FOIA requests under the Privacy Act, and stating that “the FOIA and the Privacy Act are distinct mechanisms for obtaining government information, and it is legal error to conflate them”</a:t>
            </a:r>
          </a:p>
          <a:p>
            <a:endParaRPr lang="en-US" sz="1200" b="0" i="0" kern="1200" dirty="0">
              <a:solidFill>
                <a:schemeClr val="tx1"/>
              </a:solidFill>
              <a:effectLst/>
              <a:latin typeface="+mn-lt"/>
              <a:ea typeface="+mn-ea"/>
              <a:cs typeface="+mn-cs"/>
            </a:endParaRPr>
          </a:p>
          <a:p>
            <a:r>
              <a:rPr lang="en-US" sz="1200" b="0" i="0" u="sng" kern="1200" dirty="0" err="1">
                <a:solidFill>
                  <a:schemeClr val="tx1"/>
                </a:solidFill>
                <a:effectLst/>
                <a:latin typeface="+mn-lt"/>
                <a:ea typeface="+mn-ea"/>
                <a:cs typeface="+mn-cs"/>
              </a:rPr>
              <a:t>Sussman</a:t>
            </a:r>
            <a:r>
              <a:rPr lang="en-US" sz="1200" b="0" i="0" u="sng" kern="1200" dirty="0">
                <a:solidFill>
                  <a:schemeClr val="tx1"/>
                </a:solidFill>
                <a:effectLst/>
                <a:latin typeface="+mn-lt"/>
                <a:ea typeface="+mn-ea"/>
                <a:cs typeface="+mn-cs"/>
              </a:rPr>
              <a:t> v. DOJ</a:t>
            </a:r>
            <a:r>
              <a:rPr lang="en-US" sz="1200" b="0" i="0" kern="1200" dirty="0">
                <a:solidFill>
                  <a:schemeClr val="tx1"/>
                </a:solidFill>
                <a:effectLst/>
                <a:latin typeface="+mn-lt"/>
                <a:ea typeface="+mn-ea"/>
                <a:cs typeface="+mn-cs"/>
              </a:rPr>
              <a:t>, No. 03-3618, 2006 WL 2850608, at *4 (E.D.N.Y. Sept. 30, 2006) (“[A]n exemption under the FOIA is not a bar to release files under the Privacy Act and . . . a Privacy Act exemption is not a bar to release of files under the FOIA.”</a:t>
            </a:r>
            <a:endParaRPr lang="en-US" dirty="0"/>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3339536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r>
              <a:rPr lang="en-US" sz="1200" b="0" i="0" u="sng" kern="1200" dirty="0">
                <a:solidFill>
                  <a:schemeClr val="tx1"/>
                </a:solidFill>
                <a:effectLst/>
                <a:latin typeface="+mn-lt"/>
                <a:ea typeface="+mn-ea"/>
                <a:cs typeface="+mn-cs"/>
              </a:rPr>
              <a:t>Brown v. DOJ</a:t>
            </a:r>
            <a:r>
              <a:rPr lang="en-US" sz="1200" b="0" i="0" kern="1200" dirty="0">
                <a:solidFill>
                  <a:schemeClr val="tx1"/>
                </a:solidFill>
                <a:effectLst/>
                <a:latin typeface="+mn-lt"/>
                <a:ea typeface="+mn-ea"/>
                <a:cs typeface="+mn-cs"/>
              </a:rPr>
              <a:t>, No. 02-2662, slip op. at 18 n.36 (D. Ala. June 21, 2005) (following </a:t>
            </a:r>
            <a:r>
              <a:rPr lang="en-US" sz="1200" b="0" i="0" u="sng" kern="1200" dirty="0" err="1">
                <a:solidFill>
                  <a:schemeClr val="tx1"/>
                </a:solidFill>
                <a:effectLst/>
                <a:latin typeface="+mn-lt"/>
                <a:ea typeface="+mn-ea"/>
                <a:cs typeface="+mn-cs"/>
              </a:rPr>
              <a:t>Blazy</a:t>
            </a:r>
            <a:r>
              <a:rPr lang="en-US" sz="1200" b="0" i="0" kern="1200" dirty="0">
                <a:solidFill>
                  <a:schemeClr val="tx1"/>
                </a:solidFill>
                <a:effectLst/>
                <a:latin typeface="+mn-lt"/>
                <a:ea typeface="+mn-ea"/>
                <a:cs typeface="+mn-cs"/>
              </a:rPr>
              <a:t> and concluding that plaintiff’s request must be analyzed under both FOIA and Privacy Act because “access to documents under these statutes [is] dissimilar”).</a:t>
            </a:r>
          </a:p>
          <a:p>
            <a:endParaRPr lang="en-US" sz="1200" b="0" i="0" kern="1200" dirty="0">
              <a:solidFill>
                <a:schemeClr val="tx1"/>
              </a:solidFill>
              <a:effectLst/>
              <a:latin typeface="+mn-lt"/>
              <a:ea typeface="+mn-ea"/>
              <a:cs typeface="+mn-cs"/>
            </a:endParaRPr>
          </a:p>
          <a:p>
            <a:r>
              <a:rPr lang="en-US" sz="1200" b="0" i="0" u="sng" kern="1200" dirty="0" err="1">
                <a:solidFill>
                  <a:schemeClr val="tx1"/>
                </a:solidFill>
                <a:effectLst/>
                <a:latin typeface="+mn-lt"/>
                <a:ea typeface="+mn-ea"/>
                <a:cs typeface="+mn-cs"/>
              </a:rPr>
              <a:t>Skurow</a:t>
            </a:r>
            <a:r>
              <a:rPr lang="en-US" sz="1200" b="0" i="0" u="sng" kern="1200" dirty="0">
                <a:solidFill>
                  <a:schemeClr val="tx1"/>
                </a:solidFill>
                <a:effectLst/>
                <a:latin typeface="+mn-lt"/>
                <a:ea typeface="+mn-ea"/>
                <a:cs typeface="+mn-cs"/>
              </a:rPr>
              <a:t> v. DHS</a:t>
            </a:r>
            <a:r>
              <a:rPr lang="en-US" sz="1200" b="0" i="0" kern="1200" dirty="0">
                <a:solidFill>
                  <a:schemeClr val="tx1"/>
                </a:solidFill>
                <a:effectLst/>
                <a:latin typeface="+mn-lt"/>
                <a:ea typeface="+mn-ea"/>
                <a:cs typeface="+mn-cs"/>
              </a:rPr>
              <a:t>, 892 F. Supp. 2d 319, 330 (D.D.C. 2012) (rejecting “plaintiff’s argument that [information related to plaintiff being on the watch list] should be released because plaintiff has requested the information under the Privacy Act, in addition to FOIA” because the provision in the TSA’s [Sensitive Security Information (SSI)] regulation specifically addresses the issue by stating that “records containing SSI are not available for public inspection or copying, nor does TSA . . . release such records to persons without a need to know”)</a:t>
            </a:r>
            <a:endParaRPr lang="en-US" dirty="0"/>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4940082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r>
              <a:rPr lang="en-US" sz="1200" b="0" i="0" u="sng" kern="1200" dirty="0" err="1">
                <a:solidFill>
                  <a:schemeClr val="tx1"/>
                </a:solidFill>
                <a:effectLst/>
                <a:latin typeface="+mn-lt"/>
                <a:ea typeface="+mn-ea"/>
                <a:cs typeface="+mn-cs"/>
              </a:rPr>
              <a:t>Hunsberger</a:t>
            </a:r>
            <a:r>
              <a:rPr lang="en-US" sz="1200" b="0" i="0" u="sng" kern="1200" dirty="0">
                <a:solidFill>
                  <a:schemeClr val="tx1"/>
                </a:solidFill>
                <a:effectLst/>
                <a:latin typeface="+mn-lt"/>
                <a:ea typeface="+mn-ea"/>
                <a:cs typeface="+mn-cs"/>
              </a:rPr>
              <a:t> v. DOJ</a:t>
            </a:r>
            <a:r>
              <a:rPr lang="en-US" sz="1200" b="0" i="0" kern="1200" dirty="0">
                <a:solidFill>
                  <a:schemeClr val="tx1"/>
                </a:solidFill>
                <a:effectLst/>
                <a:latin typeface="+mn-lt"/>
                <a:ea typeface="+mn-ea"/>
                <a:cs typeface="+mn-cs"/>
              </a:rPr>
              <a:t>, No. 92-2587, slip op. at 2 n.2 (D.D.C. July 22, 1997) (exempting system of records, from which documents at issue were retrieved, pursuant to Privacy Act exemption (j)(2); “[c]</a:t>
            </a:r>
            <a:r>
              <a:rPr lang="en-US" sz="1200" b="0" i="0" kern="1200" dirty="0" err="1">
                <a:solidFill>
                  <a:schemeClr val="tx1"/>
                </a:solidFill>
                <a:effectLst/>
                <a:latin typeface="+mn-lt"/>
                <a:ea typeface="+mn-ea"/>
                <a:cs typeface="+mn-cs"/>
              </a:rPr>
              <a:t>onsequently</a:t>
            </a:r>
            <a:r>
              <a:rPr lang="en-US" sz="1200" b="0" i="0" kern="1200" dirty="0">
                <a:solidFill>
                  <a:schemeClr val="tx1"/>
                </a:solidFill>
                <a:effectLst/>
                <a:latin typeface="+mn-lt"/>
                <a:ea typeface="+mn-ea"/>
                <a:cs typeface="+mn-cs"/>
              </a:rPr>
              <a:t>, the records were processed for release under the FOIA”)</a:t>
            </a:r>
          </a:p>
          <a:p>
            <a:endParaRPr lang="en-US" sz="1200" b="0" i="0" kern="1200" dirty="0">
              <a:solidFill>
                <a:schemeClr val="tx1"/>
              </a:solidFill>
              <a:effectLst/>
              <a:latin typeface="+mn-lt"/>
              <a:ea typeface="+mn-ea"/>
              <a:cs typeface="+mn-cs"/>
            </a:endParaRPr>
          </a:p>
          <a:p>
            <a:r>
              <a:rPr lang="en-US" dirty="0"/>
              <a:t>https://www.justice.gov/archives/opcl/individuals-right-access.  </a:t>
            </a:r>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42107681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r>
              <a:rPr lang="en-US" sz="1200" b="0" i="0" u="sng" kern="1200" dirty="0">
                <a:solidFill>
                  <a:schemeClr val="tx1"/>
                </a:solidFill>
                <a:effectLst/>
                <a:latin typeface="+mn-lt"/>
                <a:ea typeface="+mn-ea"/>
                <a:cs typeface="+mn-cs"/>
              </a:rPr>
              <a:t>See, e.g.</a:t>
            </a:r>
            <a:r>
              <a:rPr lang="en-US" sz="1200" b="0" i="0" kern="1200" dirty="0">
                <a:solidFill>
                  <a:schemeClr val="tx1"/>
                </a:solidFill>
                <a:effectLst/>
                <a:latin typeface="+mn-lt"/>
                <a:ea typeface="+mn-ea"/>
                <a:cs typeface="+mn-cs"/>
              </a:rPr>
              <a:t>, 28 C.F.R. § 16.45 (2014) (explaining DOJ Privacy Act regulation regarding appeals from denials of requests for access to records)</a:t>
            </a:r>
            <a:r>
              <a:rPr lang="en-US" dirty="0"/>
              <a:t>.  </a:t>
            </a:r>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13184698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Shape 113"/>
          <p:cNvSpPr txBox="1">
            <a:spLocks noGrp="1"/>
          </p:cNvSpPr>
          <p:nvPr>
            <p:ph type="body" idx="1"/>
          </p:nvPr>
        </p:nvSpPr>
        <p:spPr>
          <a:xfrm>
            <a:off x="934720" y="4387767"/>
            <a:ext cx="5140958" cy="4155919"/>
          </a:xfrm>
          <a:prstGeom prst="rect">
            <a:avLst/>
          </a:prstGeom>
          <a:noFill/>
          <a:ln>
            <a:noFill/>
          </a:ln>
        </p:spPr>
        <p:txBody>
          <a:bodyPr lIns="91425" tIns="91425" rIns="91425" bIns="91425" anchor="ctr" anchorCtr="0">
            <a:noAutofit/>
          </a:bodyPr>
          <a:lstStyle/>
          <a:p>
            <a:endParaRPr/>
          </a:p>
        </p:txBody>
      </p:sp>
      <p:sp>
        <p:nvSpPr>
          <p:cNvPr id="114" name="Shape 114"/>
          <p:cNvSpPr>
            <a:spLocks noGrp="1" noRot="1" noChangeAspect="1"/>
          </p:cNvSpPr>
          <p:nvPr>
            <p:ph type="sldImg" idx="2"/>
          </p:nvPr>
        </p:nvSpPr>
        <p:spPr>
          <a:xfrm>
            <a:off x="1195388" y="692150"/>
            <a:ext cx="4619625" cy="3463925"/>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r>
              <a:rPr lang="en-US" dirty="0"/>
              <a:t>https://www.justice.gov/archives/opcl/individuals-right-access</a:t>
            </a:r>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39324548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r>
              <a:rPr lang="en-US" dirty="0"/>
              <a:t>https://www.justice.gov/archives/opcl/individuals-right-access</a:t>
            </a:r>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34466601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r>
              <a:rPr lang="en-US" dirty="0"/>
              <a:t>https://www.justice.gov/archives/opcl/individuals-right-access</a:t>
            </a:r>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40551745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Shape 187"/>
          <p:cNvSpPr>
            <a:spLocks noGrp="1" noRot="1" noChangeAspect="1"/>
          </p:cNvSpPr>
          <p:nvPr>
            <p:ph type="sldImg" idx="2"/>
          </p:nvPr>
        </p:nvSpPr>
        <p:spPr>
          <a:xfrm>
            <a:off x="1195388" y="692150"/>
            <a:ext cx="4619625" cy="3463925"/>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188" name="Shape 188"/>
          <p:cNvSpPr txBox="1">
            <a:spLocks noGrp="1"/>
          </p:cNvSpPr>
          <p:nvPr>
            <p:ph type="body" idx="1"/>
          </p:nvPr>
        </p:nvSpPr>
        <p:spPr>
          <a:xfrm>
            <a:off x="934720" y="4387767"/>
            <a:ext cx="5141100" cy="4155900"/>
          </a:xfrm>
          <a:prstGeom prst="rect">
            <a:avLst/>
          </a:prstGeom>
          <a:noFill/>
          <a:ln>
            <a:noFill/>
          </a:ln>
        </p:spPr>
        <p:txBody>
          <a:bodyPr lIns="91425" tIns="91425" rIns="91425" bIns="91425" anchor="ctr" anchorCtr="0">
            <a:noAutofit/>
          </a:bodyPr>
          <a:lstStyle/>
          <a:p>
            <a:pPr marL="0" marR="0" lvl="0" indent="0" algn="l" rtl="0">
              <a:spcBef>
                <a:spcPts val="0"/>
              </a:spcBef>
              <a:buClr>
                <a:srgbClr val="000000"/>
              </a:buClr>
              <a:buSzPct val="25000"/>
              <a:buFont typeface="Arial"/>
              <a:buNone/>
            </a:pPr>
            <a:endParaRPr lang="en-US" sz="1800" b="0" i="0" u="none" strike="noStrike" cap="none" baseline="0" dirty="0"/>
          </a:p>
        </p:txBody>
      </p:sp>
    </p:spTree>
    <p:extLst>
      <p:ext uri="{BB962C8B-B14F-4D97-AF65-F5344CB8AC3E}">
        <p14:creationId xmlns:p14="http://schemas.microsoft.com/office/powerpoint/2010/main" val="36885608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a:spLocks noGrp="1" noRot="1" noChangeAspect="1"/>
          </p:cNvSpPr>
          <p:nvPr>
            <p:ph type="sldImg" idx="2"/>
          </p:nvPr>
        </p:nvSpPr>
        <p:spPr>
          <a:xfrm>
            <a:off x="1195388" y="692150"/>
            <a:ext cx="4619625" cy="3463925"/>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124" name="Shape 124"/>
          <p:cNvSpPr txBox="1">
            <a:spLocks noGrp="1"/>
          </p:cNvSpPr>
          <p:nvPr>
            <p:ph type="body" idx="1"/>
          </p:nvPr>
        </p:nvSpPr>
        <p:spPr>
          <a:xfrm>
            <a:off x="934720" y="4387767"/>
            <a:ext cx="5140958" cy="4155919"/>
          </a:xfrm>
          <a:prstGeom prst="rect">
            <a:avLst/>
          </a:prstGeom>
          <a:noFill/>
          <a:ln>
            <a:noFill/>
          </a:ln>
        </p:spPr>
        <p:txBody>
          <a:bodyPr lIns="92700" tIns="46350" rIns="92700" bIns="46350" anchor="t" anchorCtr="0">
            <a:noAutofit/>
          </a:bodyPr>
          <a:lstStyle/>
          <a:p>
            <a:endParaRPr lang="en-US" sz="1800" dirty="0"/>
          </a:p>
        </p:txBody>
      </p:sp>
      <p:sp>
        <p:nvSpPr>
          <p:cNvPr id="125" name="Shape 125"/>
          <p:cNvSpPr txBox="1">
            <a:spLocks noGrp="1"/>
          </p:cNvSpPr>
          <p:nvPr>
            <p:ph type="sldNum" idx="12"/>
          </p:nvPr>
        </p:nvSpPr>
        <p:spPr>
          <a:xfrm>
            <a:off x="3970132" y="8773957"/>
            <a:ext cx="3040266" cy="462118"/>
          </a:xfrm>
          <a:prstGeom prst="rect">
            <a:avLst/>
          </a:prstGeom>
          <a:noFill/>
          <a:ln>
            <a:noFill/>
          </a:ln>
        </p:spPr>
        <p:txBody>
          <a:bodyPr lIns="92700" tIns="46350" rIns="92700" bIns="46350" anchor="b" anchorCtr="0">
            <a:noAutofit/>
          </a:bodyPr>
          <a:lstStyle/>
          <a:p>
            <a:pPr marL="0" marR="0" lvl="0" indent="0" algn="r" rtl="0">
              <a:spcBef>
                <a:spcPts val="0"/>
              </a:spcBef>
              <a:buSzPct val="25000"/>
              <a:buFont typeface="Arial"/>
              <a:buNone/>
            </a:pPr>
            <a:r>
              <a:rPr lang="en-US" sz="1200" b="0" i="0" u="none" strike="noStrike" cap="none" baseline="0">
                <a:latin typeface="Arial"/>
                <a:ea typeface="Arial"/>
                <a:cs typeface="Arial"/>
                <a:sym typeface="Arial"/>
              </a:rPr>
              <a:t>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9961802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r>
              <a:rPr lang="en-US" i="1" dirty="0" err="1"/>
              <a:t>Greentree</a:t>
            </a:r>
            <a:r>
              <a:rPr lang="en-US" i="1" dirty="0"/>
              <a:t> v. U.S. Customs Serv</a:t>
            </a:r>
            <a:r>
              <a:rPr lang="en-US" dirty="0"/>
              <a:t>., 674 F.2d 74, 76-80 (D.C. Cir. 1982).  The FOIA is entirely an access statute; it permits “any person” to seek access to any “agency record” that is not subject to any of its nine exemptions or its three exclusions.  By comparison, the Privacy Act permits only an “individual” to seek access to only his own “record,” and only if that record is maintained by the agency within a “system of records” – i.e., is retrieved by that individual requester’s name or personal identifier – subject to ten Privacy Act exemptions (see the discussion of Privacy Act exemptions, below).  Thus, the primary difference between the FOIA and the access provision of the Privacy Act is in the scope of information accessible under each statute.</a:t>
            </a:r>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31992530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r>
              <a:rPr lang="en-US" i="1" dirty="0" err="1"/>
              <a:t>Greentree</a:t>
            </a:r>
            <a:r>
              <a:rPr lang="en-US" i="1" dirty="0"/>
              <a:t> v. U.S. Customs Serv</a:t>
            </a:r>
            <a:r>
              <a:rPr lang="en-US" dirty="0"/>
              <a:t>., 674 F.2d 74, 76-80 (D.C. Cir. 1982).  The FOIA is entirely an access statute; it permits “any person” to seek access to any “agency record” that is not subject to any of its nine exemptions or its three exclusions.  By comparison, the Privacy Act permits only an “individual” to seek access to only his own “record,” and only if that record is maintained by the agency within a “system of records” – i.e., is retrieved by that individual requester’s name or personal identifier – subject to ten Privacy Act exemptions (see the discussion of Privacy Act exemptions, below).  Thus, the primary difference between the FOIA and the access provision of the Privacy Act is in the scope of information accessible under each statute.</a:t>
            </a:r>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27773817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32599750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3779807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1269332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8"/>
        <p:cNvGrpSpPr/>
        <p:nvPr/>
      </p:nvGrpSpPr>
      <p:grpSpPr>
        <a:xfrm>
          <a:off x="0" y="0"/>
          <a:ext cx="0" cy="0"/>
          <a:chOff x="0" y="0"/>
          <a:chExt cx="0" cy="0"/>
        </a:xfrm>
      </p:grpSpPr>
      <p:sp>
        <p:nvSpPr>
          <p:cNvPr id="19" name="Shape 19"/>
          <p:cNvSpPr txBox="1">
            <a:spLocks noGrp="1"/>
          </p:cNvSpPr>
          <p:nvPr>
            <p:ph type="ctrTitle"/>
          </p:nvPr>
        </p:nvSpPr>
        <p:spPr>
          <a:xfrm>
            <a:off x="685800" y="2130425"/>
            <a:ext cx="7772400" cy="1470023"/>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chemeClr val="dk2"/>
              </a:buClr>
              <a:buFont typeface="Arial"/>
              <a:buNone/>
              <a:defRPr/>
            </a:lvl1pPr>
            <a:lvl2pPr marL="0" marR="0" indent="0" algn="l" rtl="0">
              <a:lnSpc>
                <a:spcPct val="100000"/>
              </a:lnSpc>
              <a:spcBef>
                <a:spcPts val="0"/>
              </a:spcBef>
              <a:spcAft>
                <a:spcPts val="0"/>
              </a:spcAft>
              <a:buClr>
                <a:schemeClr val="dk2"/>
              </a:buClr>
              <a:buFont typeface="Arial"/>
              <a:buNone/>
              <a:defRPr/>
            </a:lvl2pPr>
            <a:lvl3pPr marL="0" marR="0" indent="0" algn="l" rtl="0">
              <a:spcBef>
                <a:spcPts val="0"/>
              </a:spcBef>
              <a:spcAft>
                <a:spcPts val="0"/>
              </a:spcAft>
              <a:defRPr/>
            </a:lvl3pPr>
            <a:lvl4pPr marL="0" marR="0" indent="0" algn="l" rtl="0">
              <a:spcBef>
                <a:spcPts val="0"/>
              </a:spcBef>
              <a:spcAft>
                <a:spcPts val="0"/>
              </a:spcAft>
              <a:defRPr/>
            </a:lvl4pPr>
            <a:lvl5pPr marL="0" marR="0" indent="0" algn="l" rtl="0">
              <a:spcBef>
                <a:spcPts val="0"/>
              </a:spcBef>
              <a:spcAft>
                <a:spcPts val="0"/>
              </a:spcAft>
              <a:defRPr/>
            </a:lvl5pPr>
            <a:lvl6pPr marL="457200" marR="0" indent="0" algn="l" rtl="0">
              <a:spcBef>
                <a:spcPts val="0"/>
              </a:spcBef>
              <a:spcAft>
                <a:spcPts val="0"/>
              </a:spcAft>
              <a:defRPr/>
            </a:lvl6pPr>
            <a:lvl7pPr marL="914400" marR="0" indent="0" algn="l" rtl="0">
              <a:spcBef>
                <a:spcPts val="0"/>
              </a:spcBef>
              <a:spcAft>
                <a:spcPts val="0"/>
              </a:spcAft>
              <a:defRPr/>
            </a:lvl7pPr>
            <a:lvl8pPr marL="1371600" marR="0" indent="0" algn="l" rtl="0">
              <a:spcBef>
                <a:spcPts val="0"/>
              </a:spcBef>
              <a:spcAft>
                <a:spcPts val="0"/>
              </a:spcAft>
              <a:defRPr/>
            </a:lvl8pPr>
            <a:lvl9pPr marL="1828800" marR="0" indent="0" algn="l" rtl="0">
              <a:spcBef>
                <a:spcPts val="0"/>
              </a:spcBef>
              <a:spcAft>
                <a:spcPts val="0"/>
              </a:spcAft>
              <a:defRPr/>
            </a:lvl9pPr>
          </a:lstStyle>
          <a:p>
            <a:endParaRPr/>
          </a:p>
        </p:txBody>
      </p:sp>
      <p:sp>
        <p:nvSpPr>
          <p:cNvPr id="20" name="Shape 20"/>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indent="0" algn="ctr" rtl="0">
              <a:lnSpc>
                <a:spcPct val="100000"/>
              </a:lnSpc>
              <a:spcBef>
                <a:spcPts val="560"/>
              </a:spcBef>
              <a:spcAft>
                <a:spcPts val="0"/>
              </a:spcAft>
              <a:buClr>
                <a:schemeClr val="dk1"/>
              </a:buClr>
              <a:buFont typeface="Arial"/>
              <a:buNone/>
              <a:defRPr/>
            </a:lvl1pPr>
            <a:lvl2pPr marL="457200" marR="0" indent="0" algn="ctr" rtl="0">
              <a:lnSpc>
                <a:spcPct val="100000"/>
              </a:lnSpc>
              <a:spcBef>
                <a:spcPts val="480"/>
              </a:spcBef>
              <a:spcAft>
                <a:spcPts val="0"/>
              </a:spcAft>
              <a:buClr>
                <a:schemeClr val="dk1"/>
              </a:buClr>
              <a:buFont typeface="Arial"/>
              <a:buNone/>
              <a:defRPr/>
            </a:lvl2pPr>
            <a:lvl3pPr marL="914400" marR="0" indent="0" algn="ctr" rtl="0">
              <a:lnSpc>
                <a:spcPct val="100000"/>
              </a:lnSpc>
              <a:spcBef>
                <a:spcPts val="400"/>
              </a:spcBef>
              <a:spcAft>
                <a:spcPts val="0"/>
              </a:spcAft>
              <a:buClr>
                <a:schemeClr val="dk1"/>
              </a:buClr>
              <a:buFont typeface="Arial"/>
              <a:buNone/>
              <a:defRPr/>
            </a:lvl3pPr>
            <a:lvl4pPr marL="1371600" marR="0" indent="0" algn="ctr" rtl="0">
              <a:lnSpc>
                <a:spcPct val="100000"/>
              </a:lnSpc>
              <a:spcBef>
                <a:spcPts val="400"/>
              </a:spcBef>
              <a:spcAft>
                <a:spcPts val="0"/>
              </a:spcAft>
              <a:buClr>
                <a:schemeClr val="dk1"/>
              </a:buClr>
              <a:buFont typeface="Arial"/>
              <a:buNone/>
              <a:defRPr/>
            </a:lvl4pPr>
            <a:lvl5pPr marL="1828800" marR="0" indent="0" algn="ctr" rtl="0">
              <a:lnSpc>
                <a:spcPct val="100000"/>
              </a:lnSpc>
              <a:spcBef>
                <a:spcPts val="400"/>
              </a:spcBef>
              <a:spcAft>
                <a:spcPts val="0"/>
              </a:spcAft>
              <a:buClr>
                <a:schemeClr val="dk1"/>
              </a:buClr>
              <a:buFont typeface="Arial"/>
              <a:buNone/>
              <a:defRPr/>
            </a:lvl5pPr>
            <a:lvl6pPr marL="2286000" marR="0" indent="0" algn="ctr" rtl="0">
              <a:lnSpc>
                <a:spcPct val="100000"/>
              </a:lnSpc>
              <a:spcBef>
                <a:spcPts val="400"/>
              </a:spcBef>
              <a:spcAft>
                <a:spcPts val="0"/>
              </a:spcAft>
              <a:buClr>
                <a:schemeClr val="dk1"/>
              </a:buClr>
              <a:buFont typeface="Arial"/>
              <a:buNone/>
              <a:defRPr/>
            </a:lvl6pPr>
            <a:lvl7pPr marL="2743200" marR="0" indent="0" algn="ctr" rtl="0">
              <a:lnSpc>
                <a:spcPct val="100000"/>
              </a:lnSpc>
              <a:spcBef>
                <a:spcPts val="400"/>
              </a:spcBef>
              <a:spcAft>
                <a:spcPts val="0"/>
              </a:spcAft>
              <a:buClr>
                <a:schemeClr val="dk1"/>
              </a:buClr>
              <a:buFont typeface="Arial"/>
              <a:buNone/>
              <a:defRPr/>
            </a:lvl7pPr>
            <a:lvl8pPr marL="3200400" marR="0" indent="0" algn="ctr" rtl="0">
              <a:lnSpc>
                <a:spcPct val="100000"/>
              </a:lnSpc>
              <a:spcBef>
                <a:spcPts val="400"/>
              </a:spcBef>
              <a:spcAft>
                <a:spcPts val="0"/>
              </a:spcAft>
              <a:buClr>
                <a:schemeClr val="dk1"/>
              </a:buClr>
              <a:buFont typeface="Arial"/>
              <a:buNone/>
              <a:defRPr/>
            </a:lvl8pPr>
            <a:lvl9pPr marL="3657600" marR="0" indent="0" algn="ctr" rtl="0">
              <a:lnSpc>
                <a:spcPct val="100000"/>
              </a:lnSpc>
              <a:spcBef>
                <a:spcPts val="400"/>
              </a:spcBef>
              <a:spcAft>
                <a:spcPts val="0"/>
              </a:spcAft>
              <a:buClr>
                <a:schemeClr val="dk1"/>
              </a:buClr>
              <a:buFont typeface="Arial"/>
              <a:buNone/>
              <a:defRPr/>
            </a:lvl9pPr>
          </a:lstStyle>
          <a:p>
            <a:endParaRPr/>
          </a:p>
        </p:txBody>
      </p:sp>
      <p:sp>
        <p:nvSpPr>
          <p:cNvPr id="21" name="Shape 21"/>
          <p:cNvSpPr txBox="1">
            <a:spLocks noGrp="1"/>
          </p:cNvSpPr>
          <p:nvPr>
            <p:ph type="dt" idx="10"/>
          </p:nvPr>
        </p:nvSpPr>
        <p:spPr>
          <a:xfrm>
            <a:off x="762000" y="6248400"/>
            <a:ext cx="1904999" cy="457200"/>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22" name="Shape 22"/>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ct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23" name="Shape 23"/>
          <p:cNvSpPr txBox="1">
            <a:spLocks noGrp="1"/>
          </p:cNvSpPr>
          <p:nvPr>
            <p:ph type="sldNum" idx="12"/>
          </p:nvPr>
        </p:nvSpPr>
        <p:spPr>
          <a:xfrm>
            <a:off x="7086600" y="6248400"/>
            <a:ext cx="1904999" cy="457200"/>
          </a:xfrm>
          <a:prstGeom prst="rect">
            <a:avLst/>
          </a:prstGeom>
          <a:noFill/>
          <a:ln>
            <a:noFill/>
          </a:ln>
        </p:spPr>
        <p:txBody>
          <a:bodyPr lIns="91425" tIns="91425" rIns="91425" bIns="91425" anchor="t" anchorCtr="0"/>
          <a:lstStyle>
            <a:lvl1pPr marL="0" marR="0" indent="0" algn="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VERTICAL_TEXT">
    <p:spTree>
      <p:nvGrpSpPr>
        <p:cNvPr id="1" name="Shape 75"/>
        <p:cNvGrpSpPr/>
        <p:nvPr/>
      </p:nvGrpSpPr>
      <p:grpSpPr>
        <a:xfrm>
          <a:off x="0" y="0"/>
          <a:ext cx="0" cy="0"/>
          <a:chOff x="0" y="0"/>
          <a:chExt cx="0" cy="0"/>
        </a:xfrm>
      </p:grpSpPr>
      <p:sp>
        <p:nvSpPr>
          <p:cNvPr id="76" name="Shape 76"/>
          <p:cNvSpPr txBox="1">
            <a:spLocks noGrp="1"/>
          </p:cNvSpPr>
          <p:nvPr>
            <p:ph type="title"/>
          </p:nvPr>
        </p:nvSpPr>
        <p:spPr>
          <a:xfrm>
            <a:off x="1447800" y="228600"/>
            <a:ext cx="6172199" cy="1143000"/>
          </a:xfrm>
          <a:prstGeom prst="rect">
            <a:avLst/>
          </a:prstGeom>
          <a:noFill/>
          <a:ln>
            <a:noFill/>
          </a:ln>
        </p:spPr>
        <p:txBody>
          <a:bodyPr lIns="91425" tIns="91425" rIns="91425" bIns="91425" anchor="ctr" anchorCtr="0"/>
          <a:lstStyle>
            <a:lvl1pPr algn="l" rtl="0">
              <a:spcBef>
                <a:spcPts val="0"/>
              </a:spcBef>
              <a:spcAft>
                <a:spcPts val="0"/>
              </a:spcAft>
              <a:defRPr/>
            </a:lvl1pPr>
            <a:lvl2pPr algn="l" rtl="0">
              <a:spcBef>
                <a:spcPts val="0"/>
              </a:spcBef>
              <a:spcAft>
                <a:spcPts val="0"/>
              </a:spcAft>
              <a:defRPr/>
            </a:lvl2pPr>
            <a:lvl3pPr algn="l" rtl="0">
              <a:spcBef>
                <a:spcPts val="0"/>
              </a:spcBef>
              <a:spcAft>
                <a:spcPts val="0"/>
              </a:spcAft>
              <a:defRPr/>
            </a:lvl3pPr>
            <a:lvl4pPr algn="l" rtl="0">
              <a:spcBef>
                <a:spcPts val="0"/>
              </a:spcBef>
              <a:spcAft>
                <a:spcPts val="0"/>
              </a:spcAft>
              <a:defRPr/>
            </a:lvl4pPr>
            <a:lvl5pPr algn="l" rtl="0">
              <a:spcBef>
                <a:spcPts val="0"/>
              </a:spcBef>
              <a:spcAft>
                <a:spcPts val="0"/>
              </a:spcAft>
              <a:defRPr/>
            </a:lvl5pPr>
            <a:lvl6pPr marL="457200" algn="l" rtl="0">
              <a:spcBef>
                <a:spcPts val="0"/>
              </a:spcBef>
              <a:spcAft>
                <a:spcPts val="0"/>
              </a:spcAft>
              <a:defRPr/>
            </a:lvl6pPr>
            <a:lvl7pPr marL="914400" algn="l" rtl="0">
              <a:spcBef>
                <a:spcPts val="0"/>
              </a:spcBef>
              <a:spcAft>
                <a:spcPts val="0"/>
              </a:spcAft>
              <a:defRPr/>
            </a:lvl7pPr>
            <a:lvl8pPr marL="1371600" algn="l" rtl="0">
              <a:spcBef>
                <a:spcPts val="0"/>
              </a:spcBef>
              <a:spcAft>
                <a:spcPts val="0"/>
              </a:spcAft>
              <a:defRPr/>
            </a:lvl8pPr>
            <a:lvl9pPr marL="1828800" algn="l" rtl="0">
              <a:spcBef>
                <a:spcPts val="0"/>
              </a:spcBef>
              <a:spcAft>
                <a:spcPts val="0"/>
              </a:spcAft>
              <a:defRPr/>
            </a:lvl9pPr>
          </a:lstStyle>
          <a:p>
            <a:endParaRPr/>
          </a:p>
        </p:txBody>
      </p:sp>
      <p:sp>
        <p:nvSpPr>
          <p:cNvPr id="77" name="Shape 77"/>
          <p:cNvSpPr txBox="1">
            <a:spLocks noGrp="1"/>
          </p:cNvSpPr>
          <p:nvPr>
            <p:ph type="body" idx="1"/>
          </p:nvPr>
        </p:nvSpPr>
        <p:spPr>
          <a:xfrm rot="5400000">
            <a:off x="2362198" y="0"/>
            <a:ext cx="4419599" cy="7772400"/>
          </a:xfrm>
          <a:prstGeom prst="rect">
            <a:avLst/>
          </a:prstGeom>
          <a:noFill/>
          <a:ln>
            <a:noFill/>
          </a:ln>
        </p:spPr>
        <p:txBody>
          <a:bodyPr lIns="91425" tIns="91425" rIns="91425" bIns="91425" anchor="t" anchorCtr="0"/>
          <a:lstStyle>
            <a:lvl1pPr marL="342900" indent="-63500" algn="l" rtl="0">
              <a:spcBef>
                <a:spcPts val="560"/>
              </a:spcBef>
              <a:spcAft>
                <a:spcPts val="0"/>
              </a:spcAft>
              <a:buClr>
                <a:schemeClr val="dk1"/>
              </a:buClr>
              <a:buFont typeface="Arial"/>
              <a:buChar char="•"/>
              <a:defRPr/>
            </a:lvl1pPr>
            <a:lvl2pPr marL="742950" indent="-44450" algn="l" rtl="0">
              <a:spcBef>
                <a:spcPts val="480"/>
              </a:spcBef>
              <a:spcAft>
                <a:spcPts val="0"/>
              </a:spcAft>
              <a:buClr>
                <a:schemeClr val="dk1"/>
              </a:buClr>
              <a:buFont typeface="Arial"/>
              <a:buChar char="•"/>
              <a:defRPr/>
            </a:lvl2pPr>
            <a:lvl3pPr marL="1143000" indent="-25400" algn="l" rtl="0">
              <a:spcBef>
                <a:spcPts val="400"/>
              </a:spcBef>
              <a:spcAft>
                <a:spcPts val="0"/>
              </a:spcAft>
              <a:buClr>
                <a:schemeClr val="dk1"/>
              </a:buClr>
              <a:buFont typeface="Arial"/>
              <a:buChar char="•"/>
              <a:defRPr/>
            </a:lvl3pPr>
            <a:lvl4pPr marL="1600200" indent="-25400" algn="l" rtl="0">
              <a:spcBef>
                <a:spcPts val="400"/>
              </a:spcBef>
              <a:spcAft>
                <a:spcPts val="0"/>
              </a:spcAft>
              <a:buClr>
                <a:schemeClr val="dk1"/>
              </a:buClr>
              <a:buFont typeface="Arial"/>
              <a:buChar char="•"/>
              <a:defRPr/>
            </a:lvl4pPr>
            <a:lvl5pPr marL="2057400" indent="-25400" algn="l" rtl="0">
              <a:spcBef>
                <a:spcPts val="400"/>
              </a:spcBef>
              <a:spcAft>
                <a:spcPts val="0"/>
              </a:spcAft>
              <a:buClr>
                <a:schemeClr val="dk1"/>
              </a:buClr>
              <a:buFont typeface="Arial"/>
              <a:buChar char="•"/>
              <a:defRPr/>
            </a:lvl5pPr>
            <a:lvl6pPr marL="2514600" indent="-25400" algn="l" rtl="0">
              <a:spcBef>
                <a:spcPts val="400"/>
              </a:spcBef>
              <a:spcAft>
                <a:spcPts val="0"/>
              </a:spcAft>
              <a:buClr>
                <a:schemeClr val="dk1"/>
              </a:buClr>
              <a:buFont typeface="Arial"/>
              <a:buChar char="•"/>
              <a:defRPr/>
            </a:lvl6pPr>
            <a:lvl7pPr marL="2971800" indent="-25400" algn="l" rtl="0">
              <a:spcBef>
                <a:spcPts val="400"/>
              </a:spcBef>
              <a:spcAft>
                <a:spcPts val="0"/>
              </a:spcAft>
              <a:buClr>
                <a:schemeClr val="dk1"/>
              </a:buClr>
              <a:buFont typeface="Arial"/>
              <a:buChar char="•"/>
              <a:defRPr/>
            </a:lvl7pPr>
            <a:lvl8pPr marL="3429000" indent="-25400" algn="l" rtl="0">
              <a:spcBef>
                <a:spcPts val="400"/>
              </a:spcBef>
              <a:spcAft>
                <a:spcPts val="0"/>
              </a:spcAft>
              <a:buClr>
                <a:schemeClr val="dk1"/>
              </a:buClr>
              <a:buFont typeface="Arial"/>
              <a:buChar char="•"/>
              <a:defRPr/>
            </a:lvl8pPr>
            <a:lvl9pPr marL="3886200" indent="-25400" algn="l" rtl="0">
              <a:spcBef>
                <a:spcPts val="400"/>
              </a:spcBef>
              <a:spcAft>
                <a:spcPts val="0"/>
              </a:spcAft>
              <a:buClr>
                <a:schemeClr val="dk1"/>
              </a:buClr>
              <a:buFont typeface="Arial"/>
              <a:buChar char="•"/>
              <a:defRPr/>
            </a:lvl9pPr>
          </a:lstStyle>
          <a:p>
            <a:endParaRPr/>
          </a:p>
        </p:txBody>
      </p:sp>
      <p:sp>
        <p:nvSpPr>
          <p:cNvPr id="78" name="Shape 78"/>
          <p:cNvSpPr txBox="1">
            <a:spLocks noGrp="1"/>
          </p:cNvSpPr>
          <p:nvPr>
            <p:ph type="dt" idx="10"/>
          </p:nvPr>
        </p:nvSpPr>
        <p:spPr>
          <a:xfrm>
            <a:off x="762000" y="6248400"/>
            <a:ext cx="1904999" cy="457200"/>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79" name="Shape 79"/>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ct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80" name="Shape 80"/>
          <p:cNvSpPr txBox="1">
            <a:spLocks noGrp="1"/>
          </p:cNvSpPr>
          <p:nvPr>
            <p:ph type="sldNum" idx="12"/>
          </p:nvPr>
        </p:nvSpPr>
        <p:spPr>
          <a:xfrm>
            <a:off x="7086600" y="6248400"/>
            <a:ext cx="1904999" cy="457200"/>
          </a:xfrm>
          <a:prstGeom prst="rect">
            <a:avLst/>
          </a:prstGeom>
          <a:noFill/>
          <a:ln>
            <a:noFill/>
          </a:ln>
        </p:spPr>
        <p:txBody>
          <a:bodyPr lIns="91425" tIns="91425" rIns="91425" bIns="91425" anchor="t" anchorCtr="0"/>
          <a:lstStyle>
            <a:lvl1pPr marL="0" marR="0" indent="0" algn="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_TITLE_AND_VERTICAL_TEXT">
    <p:spTree>
      <p:nvGrpSpPr>
        <p:cNvPr id="1" name="Shape 81"/>
        <p:cNvGrpSpPr/>
        <p:nvPr/>
      </p:nvGrpSpPr>
      <p:grpSpPr>
        <a:xfrm>
          <a:off x="0" y="0"/>
          <a:ext cx="0" cy="0"/>
          <a:chOff x="0" y="0"/>
          <a:chExt cx="0" cy="0"/>
        </a:xfrm>
      </p:grpSpPr>
      <p:sp>
        <p:nvSpPr>
          <p:cNvPr id="82" name="Shape 82"/>
          <p:cNvSpPr txBox="1">
            <a:spLocks noGrp="1"/>
          </p:cNvSpPr>
          <p:nvPr>
            <p:ph type="title"/>
          </p:nvPr>
        </p:nvSpPr>
        <p:spPr>
          <a:xfrm rot="5400000">
            <a:off x="4552949" y="2190750"/>
            <a:ext cx="5867400" cy="1943100"/>
          </a:xfrm>
          <a:prstGeom prst="rect">
            <a:avLst/>
          </a:prstGeom>
          <a:noFill/>
          <a:ln>
            <a:noFill/>
          </a:ln>
        </p:spPr>
        <p:txBody>
          <a:bodyPr lIns="91425" tIns="91425" rIns="91425" bIns="91425" anchor="ctr" anchorCtr="0"/>
          <a:lstStyle>
            <a:lvl1pPr algn="l" rtl="0">
              <a:spcBef>
                <a:spcPts val="0"/>
              </a:spcBef>
              <a:spcAft>
                <a:spcPts val="0"/>
              </a:spcAft>
              <a:defRPr/>
            </a:lvl1pPr>
            <a:lvl2pPr algn="l" rtl="0">
              <a:spcBef>
                <a:spcPts val="0"/>
              </a:spcBef>
              <a:spcAft>
                <a:spcPts val="0"/>
              </a:spcAft>
              <a:defRPr/>
            </a:lvl2pPr>
            <a:lvl3pPr algn="l" rtl="0">
              <a:spcBef>
                <a:spcPts val="0"/>
              </a:spcBef>
              <a:spcAft>
                <a:spcPts val="0"/>
              </a:spcAft>
              <a:defRPr/>
            </a:lvl3pPr>
            <a:lvl4pPr algn="l" rtl="0">
              <a:spcBef>
                <a:spcPts val="0"/>
              </a:spcBef>
              <a:spcAft>
                <a:spcPts val="0"/>
              </a:spcAft>
              <a:defRPr/>
            </a:lvl4pPr>
            <a:lvl5pPr algn="l" rtl="0">
              <a:spcBef>
                <a:spcPts val="0"/>
              </a:spcBef>
              <a:spcAft>
                <a:spcPts val="0"/>
              </a:spcAft>
              <a:defRPr/>
            </a:lvl5pPr>
            <a:lvl6pPr marL="457200" algn="l" rtl="0">
              <a:spcBef>
                <a:spcPts val="0"/>
              </a:spcBef>
              <a:spcAft>
                <a:spcPts val="0"/>
              </a:spcAft>
              <a:defRPr/>
            </a:lvl6pPr>
            <a:lvl7pPr marL="914400" algn="l" rtl="0">
              <a:spcBef>
                <a:spcPts val="0"/>
              </a:spcBef>
              <a:spcAft>
                <a:spcPts val="0"/>
              </a:spcAft>
              <a:defRPr/>
            </a:lvl7pPr>
            <a:lvl8pPr marL="1371600" algn="l" rtl="0">
              <a:spcBef>
                <a:spcPts val="0"/>
              </a:spcBef>
              <a:spcAft>
                <a:spcPts val="0"/>
              </a:spcAft>
              <a:defRPr/>
            </a:lvl8pPr>
            <a:lvl9pPr marL="1828800" algn="l" rtl="0">
              <a:spcBef>
                <a:spcPts val="0"/>
              </a:spcBef>
              <a:spcAft>
                <a:spcPts val="0"/>
              </a:spcAft>
              <a:defRPr/>
            </a:lvl9pPr>
          </a:lstStyle>
          <a:p>
            <a:endParaRPr/>
          </a:p>
        </p:txBody>
      </p:sp>
      <p:sp>
        <p:nvSpPr>
          <p:cNvPr id="83" name="Shape 83"/>
          <p:cNvSpPr txBox="1">
            <a:spLocks noGrp="1"/>
          </p:cNvSpPr>
          <p:nvPr>
            <p:ph type="body" idx="1"/>
          </p:nvPr>
        </p:nvSpPr>
        <p:spPr>
          <a:xfrm rot="5400000">
            <a:off x="590548" y="323850"/>
            <a:ext cx="5867400" cy="5676900"/>
          </a:xfrm>
          <a:prstGeom prst="rect">
            <a:avLst/>
          </a:prstGeom>
          <a:noFill/>
          <a:ln>
            <a:noFill/>
          </a:ln>
        </p:spPr>
        <p:txBody>
          <a:bodyPr lIns="91425" tIns="91425" rIns="91425" bIns="91425" anchor="t" anchorCtr="0"/>
          <a:lstStyle>
            <a:lvl1pPr marL="342900" indent="-63500" algn="l" rtl="0">
              <a:spcBef>
                <a:spcPts val="560"/>
              </a:spcBef>
              <a:spcAft>
                <a:spcPts val="0"/>
              </a:spcAft>
              <a:buClr>
                <a:schemeClr val="dk1"/>
              </a:buClr>
              <a:buFont typeface="Arial"/>
              <a:buChar char="•"/>
              <a:defRPr/>
            </a:lvl1pPr>
            <a:lvl2pPr marL="742950" indent="-44450" algn="l" rtl="0">
              <a:spcBef>
                <a:spcPts val="480"/>
              </a:spcBef>
              <a:spcAft>
                <a:spcPts val="0"/>
              </a:spcAft>
              <a:buClr>
                <a:schemeClr val="dk1"/>
              </a:buClr>
              <a:buFont typeface="Arial"/>
              <a:buChar char="•"/>
              <a:defRPr/>
            </a:lvl2pPr>
            <a:lvl3pPr marL="1143000" indent="-25400" algn="l" rtl="0">
              <a:spcBef>
                <a:spcPts val="400"/>
              </a:spcBef>
              <a:spcAft>
                <a:spcPts val="0"/>
              </a:spcAft>
              <a:buClr>
                <a:schemeClr val="dk1"/>
              </a:buClr>
              <a:buFont typeface="Arial"/>
              <a:buChar char="•"/>
              <a:defRPr/>
            </a:lvl3pPr>
            <a:lvl4pPr marL="1600200" indent="-25400" algn="l" rtl="0">
              <a:spcBef>
                <a:spcPts val="400"/>
              </a:spcBef>
              <a:spcAft>
                <a:spcPts val="0"/>
              </a:spcAft>
              <a:buClr>
                <a:schemeClr val="dk1"/>
              </a:buClr>
              <a:buFont typeface="Arial"/>
              <a:buChar char="•"/>
              <a:defRPr/>
            </a:lvl4pPr>
            <a:lvl5pPr marL="2057400" indent="-25400" algn="l" rtl="0">
              <a:spcBef>
                <a:spcPts val="400"/>
              </a:spcBef>
              <a:spcAft>
                <a:spcPts val="0"/>
              </a:spcAft>
              <a:buClr>
                <a:schemeClr val="dk1"/>
              </a:buClr>
              <a:buFont typeface="Arial"/>
              <a:buChar char="•"/>
              <a:defRPr/>
            </a:lvl5pPr>
            <a:lvl6pPr marL="2514600" indent="-25400" algn="l" rtl="0">
              <a:spcBef>
                <a:spcPts val="400"/>
              </a:spcBef>
              <a:spcAft>
                <a:spcPts val="0"/>
              </a:spcAft>
              <a:buClr>
                <a:schemeClr val="dk1"/>
              </a:buClr>
              <a:buFont typeface="Arial"/>
              <a:buChar char="•"/>
              <a:defRPr/>
            </a:lvl6pPr>
            <a:lvl7pPr marL="2971800" indent="-25400" algn="l" rtl="0">
              <a:spcBef>
                <a:spcPts val="400"/>
              </a:spcBef>
              <a:spcAft>
                <a:spcPts val="0"/>
              </a:spcAft>
              <a:buClr>
                <a:schemeClr val="dk1"/>
              </a:buClr>
              <a:buFont typeface="Arial"/>
              <a:buChar char="•"/>
              <a:defRPr/>
            </a:lvl7pPr>
            <a:lvl8pPr marL="3429000" indent="-25400" algn="l" rtl="0">
              <a:spcBef>
                <a:spcPts val="400"/>
              </a:spcBef>
              <a:spcAft>
                <a:spcPts val="0"/>
              </a:spcAft>
              <a:buClr>
                <a:schemeClr val="dk1"/>
              </a:buClr>
              <a:buFont typeface="Arial"/>
              <a:buChar char="•"/>
              <a:defRPr/>
            </a:lvl8pPr>
            <a:lvl9pPr marL="3886200" indent="-25400" algn="l" rtl="0">
              <a:spcBef>
                <a:spcPts val="400"/>
              </a:spcBef>
              <a:spcAft>
                <a:spcPts val="0"/>
              </a:spcAft>
              <a:buClr>
                <a:schemeClr val="dk1"/>
              </a:buClr>
              <a:buFont typeface="Arial"/>
              <a:buChar char="•"/>
              <a:defRPr/>
            </a:lvl9pPr>
          </a:lstStyle>
          <a:p>
            <a:endParaRPr/>
          </a:p>
        </p:txBody>
      </p:sp>
      <p:sp>
        <p:nvSpPr>
          <p:cNvPr id="84" name="Shape 84"/>
          <p:cNvSpPr txBox="1">
            <a:spLocks noGrp="1"/>
          </p:cNvSpPr>
          <p:nvPr>
            <p:ph type="dt" idx="10"/>
          </p:nvPr>
        </p:nvSpPr>
        <p:spPr>
          <a:xfrm>
            <a:off x="762000" y="6248400"/>
            <a:ext cx="1904999" cy="457200"/>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85" name="Shape 85"/>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ct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86" name="Shape 86"/>
          <p:cNvSpPr txBox="1">
            <a:spLocks noGrp="1"/>
          </p:cNvSpPr>
          <p:nvPr>
            <p:ph type="sldNum" idx="12"/>
          </p:nvPr>
        </p:nvSpPr>
        <p:spPr>
          <a:xfrm>
            <a:off x="7086600" y="6248400"/>
            <a:ext cx="1904999" cy="457200"/>
          </a:xfrm>
          <a:prstGeom prst="rect">
            <a:avLst/>
          </a:prstGeom>
          <a:noFill/>
          <a:ln>
            <a:noFill/>
          </a:ln>
        </p:spPr>
        <p:txBody>
          <a:bodyPr lIns="91425" tIns="91425" rIns="91425" bIns="91425" anchor="t" anchorCtr="0"/>
          <a:lstStyle>
            <a:lvl1pPr marL="0" marR="0" indent="0" algn="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OBJECT_ONLY">
    <p:spTree>
      <p:nvGrpSpPr>
        <p:cNvPr id="1" name="Shape 87"/>
        <p:cNvGrpSpPr/>
        <p:nvPr/>
      </p:nvGrpSpPr>
      <p:grpSpPr>
        <a:xfrm>
          <a:off x="0" y="0"/>
          <a:ext cx="0" cy="0"/>
          <a:chOff x="0" y="0"/>
          <a:chExt cx="0" cy="0"/>
        </a:xfrm>
      </p:grpSpPr>
      <p:sp>
        <p:nvSpPr>
          <p:cNvPr id="88" name="Shape 88"/>
          <p:cNvSpPr txBox="1">
            <a:spLocks noGrp="1"/>
          </p:cNvSpPr>
          <p:nvPr>
            <p:ph type="body" idx="1"/>
          </p:nvPr>
        </p:nvSpPr>
        <p:spPr>
          <a:xfrm>
            <a:off x="685800" y="228600"/>
            <a:ext cx="7772400" cy="5867400"/>
          </a:xfrm>
          <a:prstGeom prst="rect">
            <a:avLst/>
          </a:prstGeom>
          <a:noFill/>
          <a:ln>
            <a:noFill/>
          </a:ln>
        </p:spPr>
        <p:txBody>
          <a:bodyPr lIns="91425" tIns="91425" rIns="91425" bIns="91425" anchor="t" anchorCtr="0"/>
          <a:lstStyle>
            <a:lvl1pPr marL="342900" indent="-63500" algn="l" rtl="0">
              <a:spcBef>
                <a:spcPts val="560"/>
              </a:spcBef>
              <a:spcAft>
                <a:spcPts val="0"/>
              </a:spcAft>
              <a:buClr>
                <a:schemeClr val="dk1"/>
              </a:buClr>
              <a:buFont typeface="Arial"/>
              <a:buChar char="•"/>
              <a:defRPr/>
            </a:lvl1pPr>
            <a:lvl2pPr marL="742950" indent="-44450" algn="l" rtl="0">
              <a:spcBef>
                <a:spcPts val="480"/>
              </a:spcBef>
              <a:spcAft>
                <a:spcPts val="0"/>
              </a:spcAft>
              <a:buClr>
                <a:schemeClr val="dk1"/>
              </a:buClr>
              <a:buFont typeface="Arial"/>
              <a:buChar char="•"/>
              <a:defRPr/>
            </a:lvl2pPr>
            <a:lvl3pPr marL="1143000" indent="-25400" algn="l" rtl="0">
              <a:spcBef>
                <a:spcPts val="400"/>
              </a:spcBef>
              <a:spcAft>
                <a:spcPts val="0"/>
              </a:spcAft>
              <a:buClr>
                <a:schemeClr val="dk1"/>
              </a:buClr>
              <a:buFont typeface="Arial"/>
              <a:buChar char="•"/>
              <a:defRPr/>
            </a:lvl3pPr>
            <a:lvl4pPr marL="1600200" indent="-25400" algn="l" rtl="0">
              <a:spcBef>
                <a:spcPts val="400"/>
              </a:spcBef>
              <a:spcAft>
                <a:spcPts val="0"/>
              </a:spcAft>
              <a:buClr>
                <a:schemeClr val="dk1"/>
              </a:buClr>
              <a:buFont typeface="Arial"/>
              <a:buChar char="•"/>
              <a:defRPr/>
            </a:lvl4pPr>
            <a:lvl5pPr marL="2057400" indent="-25400" algn="l" rtl="0">
              <a:spcBef>
                <a:spcPts val="400"/>
              </a:spcBef>
              <a:spcAft>
                <a:spcPts val="0"/>
              </a:spcAft>
              <a:buClr>
                <a:schemeClr val="dk1"/>
              </a:buClr>
              <a:buFont typeface="Arial"/>
              <a:buChar char="•"/>
              <a:defRPr/>
            </a:lvl5pPr>
            <a:lvl6pPr marL="2514600" indent="-25400" algn="l" rtl="0">
              <a:spcBef>
                <a:spcPts val="400"/>
              </a:spcBef>
              <a:spcAft>
                <a:spcPts val="0"/>
              </a:spcAft>
              <a:buClr>
                <a:schemeClr val="dk1"/>
              </a:buClr>
              <a:buFont typeface="Arial"/>
              <a:buChar char="•"/>
              <a:defRPr/>
            </a:lvl6pPr>
            <a:lvl7pPr marL="2971800" indent="-25400" algn="l" rtl="0">
              <a:spcBef>
                <a:spcPts val="400"/>
              </a:spcBef>
              <a:spcAft>
                <a:spcPts val="0"/>
              </a:spcAft>
              <a:buClr>
                <a:schemeClr val="dk1"/>
              </a:buClr>
              <a:buFont typeface="Arial"/>
              <a:buChar char="•"/>
              <a:defRPr/>
            </a:lvl7pPr>
            <a:lvl8pPr marL="3429000" indent="-25400" algn="l" rtl="0">
              <a:spcBef>
                <a:spcPts val="400"/>
              </a:spcBef>
              <a:spcAft>
                <a:spcPts val="0"/>
              </a:spcAft>
              <a:buClr>
                <a:schemeClr val="dk1"/>
              </a:buClr>
              <a:buFont typeface="Arial"/>
              <a:buChar char="•"/>
              <a:defRPr/>
            </a:lvl8pPr>
            <a:lvl9pPr marL="3886200" indent="-25400" algn="l" rtl="0">
              <a:spcBef>
                <a:spcPts val="400"/>
              </a:spcBef>
              <a:spcAft>
                <a:spcPts val="0"/>
              </a:spcAft>
              <a:buClr>
                <a:schemeClr val="dk1"/>
              </a:buClr>
              <a:buFont typeface="Arial"/>
              <a:buChar char="•"/>
              <a:defRPr/>
            </a:lvl9pPr>
          </a:lstStyle>
          <a:p>
            <a:endParaRPr/>
          </a:p>
        </p:txBody>
      </p:sp>
      <p:sp>
        <p:nvSpPr>
          <p:cNvPr id="89" name="Shape 89"/>
          <p:cNvSpPr txBox="1">
            <a:spLocks noGrp="1"/>
          </p:cNvSpPr>
          <p:nvPr>
            <p:ph type="dt" idx="10"/>
          </p:nvPr>
        </p:nvSpPr>
        <p:spPr>
          <a:xfrm>
            <a:off x="762000" y="6248400"/>
            <a:ext cx="1904999" cy="457200"/>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90" name="Shape 90"/>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ct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91" name="Shape 91"/>
          <p:cNvSpPr txBox="1">
            <a:spLocks noGrp="1"/>
          </p:cNvSpPr>
          <p:nvPr>
            <p:ph type="sldNum" idx="12"/>
          </p:nvPr>
        </p:nvSpPr>
        <p:spPr>
          <a:xfrm>
            <a:off x="7086600" y="6248400"/>
            <a:ext cx="1904999" cy="457200"/>
          </a:xfrm>
          <a:prstGeom prst="rect">
            <a:avLst/>
          </a:prstGeom>
          <a:noFill/>
          <a:ln>
            <a:noFill/>
          </a:ln>
        </p:spPr>
        <p:txBody>
          <a:bodyPr lIns="91425" tIns="91425" rIns="91425" bIns="91425" anchor="t" anchorCtr="0"/>
          <a:lstStyle>
            <a:lvl1pPr marL="0" marR="0" indent="0" algn="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ABLE">
    <p:spTree>
      <p:nvGrpSpPr>
        <p:cNvPr id="1" name="Shape 92"/>
        <p:cNvGrpSpPr/>
        <p:nvPr/>
      </p:nvGrpSpPr>
      <p:grpSpPr>
        <a:xfrm>
          <a:off x="0" y="0"/>
          <a:ext cx="0" cy="0"/>
          <a:chOff x="0" y="0"/>
          <a:chExt cx="0" cy="0"/>
        </a:xfrm>
      </p:grpSpPr>
      <p:sp>
        <p:nvSpPr>
          <p:cNvPr id="93" name="Shape 93"/>
          <p:cNvSpPr txBox="1">
            <a:spLocks noGrp="1"/>
          </p:cNvSpPr>
          <p:nvPr>
            <p:ph type="title"/>
          </p:nvPr>
        </p:nvSpPr>
        <p:spPr>
          <a:xfrm>
            <a:off x="1447800" y="228600"/>
            <a:ext cx="6172199" cy="1143000"/>
          </a:xfrm>
          <a:prstGeom prst="rect">
            <a:avLst/>
          </a:prstGeom>
          <a:noFill/>
          <a:ln>
            <a:noFill/>
          </a:ln>
        </p:spPr>
        <p:txBody>
          <a:bodyPr lIns="91425" tIns="91425" rIns="91425" bIns="91425" anchor="ctr" anchorCtr="0"/>
          <a:lstStyle>
            <a:lvl1pPr algn="l" rtl="0">
              <a:spcBef>
                <a:spcPts val="0"/>
              </a:spcBef>
              <a:spcAft>
                <a:spcPts val="0"/>
              </a:spcAft>
              <a:defRPr/>
            </a:lvl1pPr>
            <a:lvl2pPr algn="l" rtl="0">
              <a:spcBef>
                <a:spcPts val="0"/>
              </a:spcBef>
              <a:spcAft>
                <a:spcPts val="0"/>
              </a:spcAft>
              <a:defRPr/>
            </a:lvl2pPr>
            <a:lvl3pPr algn="l" rtl="0">
              <a:spcBef>
                <a:spcPts val="0"/>
              </a:spcBef>
              <a:spcAft>
                <a:spcPts val="0"/>
              </a:spcAft>
              <a:defRPr/>
            </a:lvl3pPr>
            <a:lvl4pPr algn="l" rtl="0">
              <a:spcBef>
                <a:spcPts val="0"/>
              </a:spcBef>
              <a:spcAft>
                <a:spcPts val="0"/>
              </a:spcAft>
              <a:defRPr/>
            </a:lvl4pPr>
            <a:lvl5pPr algn="l" rtl="0">
              <a:spcBef>
                <a:spcPts val="0"/>
              </a:spcBef>
              <a:spcAft>
                <a:spcPts val="0"/>
              </a:spcAft>
              <a:defRPr/>
            </a:lvl5pPr>
            <a:lvl6pPr marL="457200" algn="l" rtl="0">
              <a:spcBef>
                <a:spcPts val="0"/>
              </a:spcBef>
              <a:spcAft>
                <a:spcPts val="0"/>
              </a:spcAft>
              <a:defRPr/>
            </a:lvl6pPr>
            <a:lvl7pPr marL="914400" algn="l" rtl="0">
              <a:spcBef>
                <a:spcPts val="0"/>
              </a:spcBef>
              <a:spcAft>
                <a:spcPts val="0"/>
              </a:spcAft>
              <a:defRPr/>
            </a:lvl7pPr>
            <a:lvl8pPr marL="1371600" algn="l" rtl="0">
              <a:spcBef>
                <a:spcPts val="0"/>
              </a:spcBef>
              <a:spcAft>
                <a:spcPts val="0"/>
              </a:spcAft>
              <a:defRPr/>
            </a:lvl8pPr>
            <a:lvl9pPr marL="1828800" algn="l" rtl="0">
              <a:spcBef>
                <a:spcPts val="0"/>
              </a:spcBef>
              <a:spcAft>
                <a:spcPts val="0"/>
              </a:spcAft>
              <a:defRPr/>
            </a:lvl9pPr>
          </a:lstStyle>
          <a:p>
            <a:endParaRPr/>
          </a:p>
        </p:txBody>
      </p:sp>
      <p:sp>
        <p:nvSpPr>
          <p:cNvPr id="94" name="Shape 94"/>
          <p:cNvSpPr txBox="1">
            <a:spLocks noGrp="1"/>
          </p:cNvSpPr>
          <p:nvPr>
            <p:ph type="dt" idx="10"/>
          </p:nvPr>
        </p:nvSpPr>
        <p:spPr>
          <a:xfrm>
            <a:off x="762000" y="6248400"/>
            <a:ext cx="1904999" cy="457200"/>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95" name="Shape 95"/>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ct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96" name="Shape 96"/>
          <p:cNvSpPr txBox="1">
            <a:spLocks noGrp="1"/>
          </p:cNvSpPr>
          <p:nvPr>
            <p:ph type="sldNum" idx="12"/>
          </p:nvPr>
        </p:nvSpPr>
        <p:spPr>
          <a:xfrm>
            <a:off x="7086600" y="6248400"/>
            <a:ext cx="1904999" cy="457200"/>
          </a:xfrm>
          <a:prstGeom prst="rect">
            <a:avLst/>
          </a:prstGeom>
          <a:noFill/>
          <a:ln>
            <a:noFill/>
          </a:ln>
        </p:spPr>
        <p:txBody>
          <a:bodyPr lIns="91425" tIns="91425" rIns="91425" bIns="91425" anchor="t" anchorCtr="0"/>
          <a:lstStyle>
            <a:lvl1pPr marL="0" marR="0" indent="0" algn="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OBJECT">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1447800" y="228600"/>
            <a:ext cx="6172199" cy="1143000"/>
          </a:xfrm>
          <a:prstGeom prst="rect">
            <a:avLst/>
          </a:prstGeom>
          <a:noFill/>
          <a:ln>
            <a:noFill/>
          </a:ln>
        </p:spPr>
        <p:txBody>
          <a:bodyPr lIns="91425" tIns="91425" rIns="91425" bIns="91425" anchor="ctr" anchorCtr="0"/>
          <a:lstStyle>
            <a:lvl1pPr algn="l" rtl="0">
              <a:spcBef>
                <a:spcPts val="0"/>
              </a:spcBef>
              <a:spcAft>
                <a:spcPts val="0"/>
              </a:spcAft>
              <a:defRPr/>
            </a:lvl1pPr>
            <a:lvl2pPr algn="l" rtl="0">
              <a:spcBef>
                <a:spcPts val="0"/>
              </a:spcBef>
              <a:spcAft>
                <a:spcPts val="0"/>
              </a:spcAft>
              <a:defRPr/>
            </a:lvl2pPr>
            <a:lvl3pPr algn="l" rtl="0">
              <a:spcBef>
                <a:spcPts val="0"/>
              </a:spcBef>
              <a:spcAft>
                <a:spcPts val="0"/>
              </a:spcAft>
              <a:defRPr/>
            </a:lvl3pPr>
            <a:lvl4pPr algn="l" rtl="0">
              <a:spcBef>
                <a:spcPts val="0"/>
              </a:spcBef>
              <a:spcAft>
                <a:spcPts val="0"/>
              </a:spcAft>
              <a:defRPr/>
            </a:lvl4pPr>
            <a:lvl5pPr algn="l" rtl="0">
              <a:spcBef>
                <a:spcPts val="0"/>
              </a:spcBef>
              <a:spcAft>
                <a:spcPts val="0"/>
              </a:spcAft>
              <a:defRPr/>
            </a:lvl5pPr>
            <a:lvl6pPr marL="457200" algn="l" rtl="0">
              <a:spcBef>
                <a:spcPts val="0"/>
              </a:spcBef>
              <a:spcAft>
                <a:spcPts val="0"/>
              </a:spcAft>
              <a:defRPr/>
            </a:lvl6pPr>
            <a:lvl7pPr marL="914400" algn="l" rtl="0">
              <a:spcBef>
                <a:spcPts val="0"/>
              </a:spcBef>
              <a:spcAft>
                <a:spcPts val="0"/>
              </a:spcAft>
              <a:defRPr/>
            </a:lvl7pPr>
            <a:lvl8pPr marL="1371600" algn="l" rtl="0">
              <a:spcBef>
                <a:spcPts val="0"/>
              </a:spcBef>
              <a:spcAft>
                <a:spcPts val="0"/>
              </a:spcAft>
              <a:defRPr/>
            </a:lvl8pPr>
            <a:lvl9pPr marL="1828800" algn="l" rtl="0">
              <a:spcBef>
                <a:spcPts val="0"/>
              </a:spcBef>
              <a:spcAft>
                <a:spcPts val="0"/>
              </a:spcAft>
              <a:defRPr/>
            </a:lvl9pPr>
          </a:lstStyle>
          <a:p>
            <a:endParaRPr/>
          </a:p>
        </p:txBody>
      </p:sp>
      <p:sp>
        <p:nvSpPr>
          <p:cNvPr id="26" name="Shape 26"/>
          <p:cNvSpPr txBox="1">
            <a:spLocks noGrp="1"/>
          </p:cNvSpPr>
          <p:nvPr>
            <p:ph type="body" idx="1"/>
          </p:nvPr>
        </p:nvSpPr>
        <p:spPr>
          <a:xfrm>
            <a:off x="685800" y="1676400"/>
            <a:ext cx="7772400" cy="4419599"/>
          </a:xfrm>
          <a:prstGeom prst="rect">
            <a:avLst/>
          </a:prstGeom>
          <a:noFill/>
          <a:ln>
            <a:noFill/>
          </a:ln>
        </p:spPr>
        <p:txBody>
          <a:bodyPr lIns="91425" tIns="91425" rIns="91425" bIns="91425" anchor="t" anchorCtr="0"/>
          <a:lstStyle>
            <a:lvl1pPr marL="342900" indent="-63500" algn="l" rtl="0">
              <a:spcBef>
                <a:spcPts val="560"/>
              </a:spcBef>
              <a:spcAft>
                <a:spcPts val="0"/>
              </a:spcAft>
              <a:buClr>
                <a:schemeClr val="dk1"/>
              </a:buClr>
              <a:buFont typeface="Arial"/>
              <a:buChar char="•"/>
              <a:defRPr/>
            </a:lvl1pPr>
            <a:lvl2pPr marL="742950" indent="-44450" algn="l" rtl="0">
              <a:spcBef>
                <a:spcPts val="480"/>
              </a:spcBef>
              <a:spcAft>
                <a:spcPts val="0"/>
              </a:spcAft>
              <a:buClr>
                <a:schemeClr val="dk1"/>
              </a:buClr>
              <a:buFont typeface="Arial"/>
              <a:buChar char="•"/>
              <a:defRPr/>
            </a:lvl2pPr>
            <a:lvl3pPr marL="1143000" indent="-25400" algn="l" rtl="0">
              <a:spcBef>
                <a:spcPts val="400"/>
              </a:spcBef>
              <a:spcAft>
                <a:spcPts val="0"/>
              </a:spcAft>
              <a:buClr>
                <a:schemeClr val="dk1"/>
              </a:buClr>
              <a:buFont typeface="Arial"/>
              <a:buChar char="•"/>
              <a:defRPr/>
            </a:lvl3pPr>
            <a:lvl4pPr marL="1600200" indent="-25400" algn="l" rtl="0">
              <a:spcBef>
                <a:spcPts val="400"/>
              </a:spcBef>
              <a:spcAft>
                <a:spcPts val="0"/>
              </a:spcAft>
              <a:buClr>
                <a:schemeClr val="dk1"/>
              </a:buClr>
              <a:buFont typeface="Arial"/>
              <a:buChar char="•"/>
              <a:defRPr/>
            </a:lvl4pPr>
            <a:lvl5pPr marL="2057400" indent="-25400" algn="l" rtl="0">
              <a:spcBef>
                <a:spcPts val="400"/>
              </a:spcBef>
              <a:spcAft>
                <a:spcPts val="0"/>
              </a:spcAft>
              <a:buClr>
                <a:schemeClr val="dk1"/>
              </a:buClr>
              <a:buFont typeface="Arial"/>
              <a:buChar char="•"/>
              <a:defRPr/>
            </a:lvl5pPr>
            <a:lvl6pPr marL="2514600" indent="-25400" algn="l" rtl="0">
              <a:spcBef>
                <a:spcPts val="400"/>
              </a:spcBef>
              <a:spcAft>
                <a:spcPts val="0"/>
              </a:spcAft>
              <a:buClr>
                <a:schemeClr val="dk1"/>
              </a:buClr>
              <a:buFont typeface="Arial"/>
              <a:buChar char="•"/>
              <a:defRPr/>
            </a:lvl6pPr>
            <a:lvl7pPr marL="2971800" indent="-25400" algn="l" rtl="0">
              <a:spcBef>
                <a:spcPts val="400"/>
              </a:spcBef>
              <a:spcAft>
                <a:spcPts val="0"/>
              </a:spcAft>
              <a:buClr>
                <a:schemeClr val="dk1"/>
              </a:buClr>
              <a:buFont typeface="Arial"/>
              <a:buChar char="•"/>
              <a:defRPr/>
            </a:lvl7pPr>
            <a:lvl8pPr marL="3429000" indent="-25400" algn="l" rtl="0">
              <a:spcBef>
                <a:spcPts val="400"/>
              </a:spcBef>
              <a:spcAft>
                <a:spcPts val="0"/>
              </a:spcAft>
              <a:buClr>
                <a:schemeClr val="dk1"/>
              </a:buClr>
              <a:buFont typeface="Arial"/>
              <a:buChar char="•"/>
              <a:defRPr/>
            </a:lvl8pPr>
            <a:lvl9pPr marL="3886200" indent="-25400" algn="l" rtl="0">
              <a:spcBef>
                <a:spcPts val="400"/>
              </a:spcBef>
              <a:spcAft>
                <a:spcPts val="0"/>
              </a:spcAft>
              <a:buClr>
                <a:schemeClr val="dk1"/>
              </a:buClr>
              <a:buFont typeface="Arial"/>
              <a:buChar char="•"/>
              <a:defRPr/>
            </a:lvl9pPr>
          </a:lstStyle>
          <a:p>
            <a:endParaRPr/>
          </a:p>
        </p:txBody>
      </p:sp>
      <p:sp>
        <p:nvSpPr>
          <p:cNvPr id="27" name="Shape 27"/>
          <p:cNvSpPr txBox="1">
            <a:spLocks noGrp="1"/>
          </p:cNvSpPr>
          <p:nvPr>
            <p:ph type="dt" idx="10"/>
          </p:nvPr>
        </p:nvSpPr>
        <p:spPr>
          <a:xfrm>
            <a:off x="762000" y="6248400"/>
            <a:ext cx="1904999" cy="457200"/>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28" name="Shape 28"/>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ct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29" name="Shape 29"/>
          <p:cNvSpPr txBox="1">
            <a:spLocks noGrp="1"/>
          </p:cNvSpPr>
          <p:nvPr>
            <p:ph type="sldNum" idx="12"/>
          </p:nvPr>
        </p:nvSpPr>
        <p:spPr>
          <a:xfrm>
            <a:off x="7086600" y="6248400"/>
            <a:ext cx="1904999" cy="457200"/>
          </a:xfrm>
          <a:prstGeom prst="rect">
            <a:avLst/>
          </a:prstGeom>
          <a:noFill/>
          <a:ln>
            <a:noFill/>
          </a:ln>
        </p:spPr>
        <p:txBody>
          <a:bodyPr lIns="91425" tIns="91425" rIns="91425" bIns="91425" anchor="t" anchorCtr="0"/>
          <a:lstStyle>
            <a:lvl1pPr marL="0" marR="0" indent="0" algn="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_HEADER">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algn="l"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32" name="Shape 32"/>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indent="0" rtl="0">
              <a:buFont typeface="Arial"/>
              <a:buNone/>
              <a:defRPr/>
            </a:lvl1pPr>
            <a:lvl2pPr marL="457200" indent="0" rtl="0">
              <a:buFont typeface="Arial"/>
              <a:buNone/>
              <a:defRPr/>
            </a:lvl2pPr>
            <a:lvl3pPr marL="914400" indent="0" rtl="0">
              <a:buFont typeface="Arial"/>
              <a:buNone/>
              <a:defRPr/>
            </a:lvl3pPr>
            <a:lvl4pPr marL="1371600" indent="0" rtl="0">
              <a:buFont typeface="Arial"/>
              <a:buNone/>
              <a:defRPr/>
            </a:lvl4pPr>
            <a:lvl5pPr marL="1828800" indent="0" rtl="0">
              <a:buFont typeface="Arial"/>
              <a:buNone/>
              <a:defRPr/>
            </a:lvl5pPr>
            <a:lvl6pPr marL="2286000" indent="0" rtl="0">
              <a:buFont typeface="Arial"/>
              <a:buNone/>
              <a:defRPr/>
            </a:lvl6pPr>
            <a:lvl7pPr marL="2743200" indent="0" rtl="0">
              <a:buFont typeface="Arial"/>
              <a:buNone/>
              <a:defRPr/>
            </a:lvl7pPr>
            <a:lvl8pPr marL="3200400" indent="0" rtl="0">
              <a:buFont typeface="Arial"/>
              <a:buNone/>
              <a:defRPr/>
            </a:lvl8pPr>
            <a:lvl9pPr marL="3657600" indent="0" rtl="0">
              <a:buFont typeface="Arial"/>
              <a:buNone/>
              <a:defRPr/>
            </a:lvl9pPr>
          </a:lstStyle>
          <a:p>
            <a:endParaRPr/>
          </a:p>
        </p:txBody>
      </p:sp>
      <p:sp>
        <p:nvSpPr>
          <p:cNvPr id="33" name="Shape 33"/>
          <p:cNvSpPr txBox="1">
            <a:spLocks noGrp="1"/>
          </p:cNvSpPr>
          <p:nvPr>
            <p:ph type="dt" idx="10"/>
          </p:nvPr>
        </p:nvSpPr>
        <p:spPr>
          <a:xfrm>
            <a:off x="762000" y="6248400"/>
            <a:ext cx="1904999" cy="457200"/>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34" name="Shape 34"/>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ct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35" name="Shape 35"/>
          <p:cNvSpPr txBox="1">
            <a:spLocks noGrp="1"/>
          </p:cNvSpPr>
          <p:nvPr>
            <p:ph type="sldNum" idx="12"/>
          </p:nvPr>
        </p:nvSpPr>
        <p:spPr>
          <a:xfrm>
            <a:off x="7086600" y="6248400"/>
            <a:ext cx="1904999" cy="457200"/>
          </a:xfrm>
          <a:prstGeom prst="rect">
            <a:avLst/>
          </a:prstGeom>
          <a:noFill/>
          <a:ln>
            <a:noFill/>
          </a:ln>
        </p:spPr>
        <p:txBody>
          <a:bodyPr lIns="91425" tIns="91425" rIns="91425" bIns="91425" anchor="t" anchorCtr="0"/>
          <a:lstStyle>
            <a:lvl1pPr marL="0" marR="0" indent="0" algn="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_OBJECTS">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1447800" y="228600"/>
            <a:ext cx="6172199" cy="1143000"/>
          </a:xfrm>
          <a:prstGeom prst="rect">
            <a:avLst/>
          </a:prstGeom>
          <a:noFill/>
          <a:ln>
            <a:noFill/>
          </a:ln>
        </p:spPr>
        <p:txBody>
          <a:bodyPr lIns="91425" tIns="91425" rIns="91425" bIns="91425" anchor="ctr" anchorCtr="0"/>
          <a:lstStyle>
            <a:lvl1pPr algn="l" rtl="0">
              <a:spcBef>
                <a:spcPts val="0"/>
              </a:spcBef>
              <a:spcAft>
                <a:spcPts val="0"/>
              </a:spcAft>
              <a:defRPr/>
            </a:lvl1pPr>
            <a:lvl2pPr algn="l" rtl="0">
              <a:spcBef>
                <a:spcPts val="0"/>
              </a:spcBef>
              <a:spcAft>
                <a:spcPts val="0"/>
              </a:spcAft>
              <a:defRPr/>
            </a:lvl2pPr>
            <a:lvl3pPr algn="l" rtl="0">
              <a:spcBef>
                <a:spcPts val="0"/>
              </a:spcBef>
              <a:spcAft>
                <a:spcPts val="0"/>
              </a:spcAft>
              <a:defRPr/>
            </a:lvl3pPr>
            <a:lvl4pPr algn="l" rtl="0">
              <a:spcBef>
                <a:spcPts val="0"/>
              </a:spcBef>
              <a:spcAft>
                <a:spcPts val="0"/>
              </a:spcAft>
              <a:defRPr/>
            </a:lvl4pPr>
            <a:lvl5pPr algn="l" rtl="0">
              <a:spcBef>
                <a:spcPts val="0"/>
              </a:spcBef>
              <a:spcAft>
                <a:spcPts val="0"/>
              </a:spcAft>
              <a:defRPr/>
            </a:lvl5pPr>
            <a:lvl6pPr marL="457200" algn="l" rtl="0">
              <a:spcBef>
                <a:spcPts val="0"/>
              </a:spcBef>
              <a:spcAft>
                <a:spcPts val="0"/>
              </a:spcAft>
              <a:defRPr/>
            </a:lvl6pPr>
            <a:lvl7pPr marL="914400" algn="l" rtl="0">
              <a:spcBef>
                <a:spcPts val="0"/>
              </a:spcBef>
              <a:spcAft>
                <a:spcPts val="0"/>
              </a:spcAft>
              <a:defRPr/>
            </a:lvl7pPr>
            <a:lvl8pPr marL="1371600" algn="l" rtl="0">
              <a:spcBef>
                <a:spcPts val="0"/>
              </a:spcBef>
              <a:spcAft>
                <a:spcPts val="0"/>
              </a:spcAft>
              <a:defRPr/>
            </a:lvl8pPr>
            <a:lvl9pPr marL="1828800" algn="l" rtl="0">
              <a:spcBef>
                <a:spcPts val="0"/>
              </a:spcBef>
              <a:spcAft>
                <a:spcPts val="0"/>
              </a:spcAft>
              <a:defRPr/>
            </a:lvl9pPr>
          </a:lstStyle>
          <a:p>
            <a:endParaRPr/>
          </a:p>
        </p:txBody>
      </p:sp>
      <p:sp>
        <p:nvSpPr>
          <p:cNvPr id="38" name="Shape 38"/>
          <p:cNvSpPr txBox="1">
            <a:spLocks noGrp="1"/>
          </p:cNvSpPr>
          <p:nvPr>
            <p:ph type="body" idx="1"/>
          </p:nvPr>
        </p:nvSpPr>
        <p:spPr>
          <a:xfrm>
            <a:off x="685800" y="1676400"/>
            <a:ext cx="3809998" cy="4419599"/>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39" name="Shape 39"/>
          <p:cNvSpPr txBox="1">
            <a:spLocks noGrp="1"/>
          </p:cNvSpPr>
          <p:nvPr>
            <p:ph type="body" idx="2"/>
          </p:nvPr>
        </p:nvSpPr>
        <p:spPr>
          <a:xfrm>
            <a:off x="4648200" y="1676400"/>
            <a:ext cx="3809998" cy="4419599"/>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40" name="Shape 40"/>
          <p:cNvSpPr txBox="1">
            <a:spLocks noGrp="1"/>
          </p:cNvSpPr>
          <p:nvPr>
            <p:ph type="dt" idx="10"/>
          </p:nvPr>
        </p:nvSpPr>
        <p:spPr>
          <a:xfrm>
            <a:off x="762000" y="6248400"/>
            <a:ext cx="1904999" cy="457200"/>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41" name="Shape 41"/>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ct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42" name="Shape 42"/>
          <p:cNvSpPr txBox="1">
            <a:spLocks noGrp="1"/>
          </p:cNvSpPr>
          <p:nvPr>
            <p:ph type="sldNum" idx="12"/>
          </p:nvPr>
        </p:nvSpPr>
        <p:spPr>
          <a:xfrm>
            <a:off x="7086600" y="6248400"/>
            <a:ext cx="1904999" cy="457200"/>
          </a:xfrm>
          <a:prstGeom prst="rect">
            <a:avLst/>
          </a:prstGeom>
          <a:noFill/>
          <a:ln>
            <a:noFill/>
          </a:ln>
        </p:spPr>
        <p:txBody>
          <a:bodyPr lIns="91425" tIns="91425" rIns="91425" bIns="91425" anchor="t" anchorCtr="0"/>
          <a:lstStyle>
            <a:lvl1pPr marL="0" marR="0" indent="0" algn="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TWO_OBJECTS_WITH_TEXT">
    <p:spTree>
      <p:nvGrpSpPr>
        <p:cNvPr id="1" name="Shape 43"/>
        <p:cNvGrpSpPr/>
        <p:nvPr/>
      </p:nvGrpSpPr>
      <p:grpSpPr>
        <a:xfrm>
          <a:off x="0" y="0"/>
          <a:ext cx="0" cy="0"/>
          <a:chOff x="0" y="0"/>
          <a:chExt cx="0" cy="0"/>
        </a:xfrm>
      </p:grpSpPr>
      <p:sp>
        <p:nvSpPr>
          <p:cNvPr id="44" name="Shape 44"/>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45" name="Shape 45"/>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buFont typeface="Arial"/>
              <a:buNone/>
              <a:defRPr/>
            </a:lvl1pPr>
            <a:lvl2pPr marL="457200" indent="0" rtl="0">
              <a:buFont typeface="Arial"/>
              <a:buNone/>
              <a:defRPr/>
            </a:lvl2pPr>
            <a:lvl3pPr marL="914400" indent="0" rtl="0">
              <a:buFont typeface="Arial"/>
              <a:buNone/>
              <a:defRPr/>
            </a:lvl3pPr>
            <a:lvl4pPr marL="1371600" indent="0" rtl="0">
              <a:buFont typeface="Arial"/>
              <a:buNone/>
              <a:defRPr/>
            </a:lvl4pPr>
            <a:lvl5pPr marL="1828800" indent="0" rtl="0">
              <a:buFont typeface="Arial"/>
              <a:buNone/>
              <a:defRPr/>
            </a:lvl5pPr>
            <a:lvl6pPr marL="2286000" indent="0" rtl="0">
              <a:buFont typeface="Arial"/>
              <a:buNone/>
              <a:defRPr/>
            </a:lvl6pPr>
            <a:lvl7pPr marL="2743200" indent="0" rtl="0">
              <a:buFont typeface="Arial"/>
              <a:buNone/>
              <a:defRPr/>
            </a:lvl7pPr>
            <a:lvl8pPr marL="3200400" indent="0" rtl="0">
              <a:buFont typeface="Arial"/>
              <a:buNone/>
              <a:defRPr/>
            </a:lvl8pPr>
            <a:lvl9pPr marL="3657600" indent="0" rtl="0">
              <a:buFont typeface="Arial"/>
              <a:buNone/>
              <a:defRPr/>
            </a:lvl9pPr>
          </a:lstStyle>
          <a:p>
            <a:endParaRPr/>
          </a:p>
        </p:txBody>
      </p:sp>
      <p:sp>
        <p:nvSpPr>
          <p:cNvPr id="46" name="Shape 46"/>
          <p:cNvSpPr txBox="1">
            <a:spLocks noGrp="1"/>
          </p:cNvSpPr>
          <p:nvPr>
            <p:ph type="body" idx="2"/>
          </p:nvPr>
        </p:nvSpPr>
        <p:spPr>
          <a:xfrm>
            <a:off x="457200" y="2174875"/>
            <a:ext cx="4040187" cy="3951286"/>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47" name="Shape 47"/>
          <p:cNvSpPr txBox="1">
            <a:spLocks noGrp="1"/>
          </p:cNvSpPr>
          <p:nvPr>
            <p:ph type="body" idx="3"/>
          </p:nvPr>
        </p:nvSpPr>
        <p:spPr>
          <a:xfrm>
            <a:off x="4645025" y="1535112"/>
            <a:ext cx="4041773" cy="639762"/>
          </a:xfrm>
          <a:prstGeom prst="rect">
            <a:avLst/>
          </a:prstGeom>
          <a:noFill/>
          <a:ln>
            <a:noFill/>
          </a:ln>
        </p:spPr>
        <p:txBody>
          <a:bodyPr lIns="91425" tIns="91425" rIns="91425" bIns="91425" anchor="b" anchorCtr="0"/>
          <a:lstStyle>
            <a:lvl1pPr marL="0" indent="0" rtl="0">
              <a:buFont typeface="Arial"/>
              <a:buNone/>
              <a:defRPr/>
            </a:lvl1pPr>
            <a:lvl2pPr marL="457200" indent="0" rtl="0">
              <a:buFont typeface="Arial"/>
              <a:buNone/>
              <a:defRPr/>
            </a:lvl2pPr>
            <a:lvl3pPr marL="914400" indent="0" rtl="0">
              <a:buFont typeface="Arial"/>
              <a:buNone/>
              <a:defRPr/>
            </a:lvl3pPr>
            <a:lvl4pPr marL="1371600" indent="0" rtl="0">
              <a:buFont typeface="Arial"/>
              <a:buNone/>
              <a:defRPr/>
            </a:lvl4pPr>
            <a:lvl5pPr marL="1828800" indent="0" rtl="0">
              <a:buFont typeface="Arial"/>
              <a:buNone/>
              <a:defRPr/>
            </a:lvl5pPr>
            <a:lvl6pPr marL="2286000" indent="0" rtl="0">
              <a:buFont typeface="Arial"/>
              <a:buNone/>
              <a:defRPr/>
            </a:lvl6pPr>
            <a:lvl7pPr marL="2743200" indent="0" rtl="0">
              <a:buFont typeface="Arial"/>
              <a:buNone/>
              <a:defRPr/>
            </a:lvl7pPr>
            <a:lvl8pPr marL="3200400" indent="0" rtl="0">
              <a:buFont typeface="Arial"/>
              <a:buNone/>
              <a:defRPr/>
            </a:lvl8pPr>
            <a:lvl9pPr marL="3657600" indent="0" rtl="0">
              <a:buFont typeface="Arial"/>
              <a:buNone/>
              <a:defRPr/>
            </a:lvl9pPr>
          </a:lstStyle>
          <a:p>
            <a:endParaRPr/>
          </a:p>
        </p:txBody>
      </p:sp>
      <p:sp>
        <p:nvSpPr>
          <p:cNvPr id="48" name="Shape 48"/>
          <p:cNvSpPr txBox="1">
            <a:spLocks noGrp="1"/>
          </p:cNvSpPr>
          <p:nvPr>
            <p:ph type="body" idx="4"/>
          </p:nvPr>
        </p:nvSpPr>
        <p:spPr>
          <a:xfrm>
            <a:off x="4645025" y="2174875"/>
            <a:ext cx="4041773" cy="3951286"/>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49" name="Shape 49"/>
          <p:cNvSpPr txBox="1">
            <a:spLocks noGrp="1"/>
          </p:cNvSpPr>
          <p:nvPr>
            <p:ph type="dt" idx="10"/>
          </p:nvPr>
        </p:nvSpPr>
        <p:spPr>
          <a:xfrm>
            <a:off x="762000" y="6248400"/>
            <a:ext cx="1904999" cy="457200"/>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50" name="Shape 50"/>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ct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51" name="Shape 51"/>
          <p:cNvSpPr txBox="1">
            <a:spLocks noGrp="1"/>
          </p:cNvSpPr>
          <p:nvPr>
            <p:ph type="sldNum" idx="12"/>
          </p:nvPr>
        </p:nvSpPr>
        <p:spPr>
          <a:xfrm>
            <a:off x="7086600" y="6248400"/>
            <a:ext cx="1904999" cy="457200"/>
          </a:xfrm>
          <a:prstGeom prst="rect">
            <a:avLst/>
          </a:prstGeom>
          <a:noFill/>
          <a:ln>
            <a:noFill/>
          </a:ln>
        </p:spPr>
        <p:txBody>
          <a:bodyPr lIns="91425" tIns="91425" rIns="91425" bIns="91425" anchor="t" anchorCtr="0"/>
          <a:lstStyle>
            <a:lvl1pPr marL="0" marR="0" indent="0" algn="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52"/>
        <p:cNvGrpSpPr/>
        <p:nvPr/>
      </p:nvGrpSpPr>
      <p:grpSpPr>
        <a:xfrm>
          <a:off x="0" y="0"/>
          <a:ext cx="0" cy="0"/>
          <a:chOff x="0" y="0"/>
          <a:chExt cx="0" cy="0"/>
        </a:xfrm>
      </p:grpSpPr>
      <p:sp>
        <p:nvSpPr>
          <p:cNvPr id="53" name="Shape 53"/>
          <p:cNvSpPr txBox="1">
            <a:spLocks noGrp="1"/>
          </p:cNvSpPr>
          <p:nvPr>
            <p:ph type="title"/>
          </p:nvPr>
        </p:nvSpPr>
        <p:spPr>
          <a:xfrm>
            <a:off x="1447800" y="228600"/>
            <a:ext cx="6172199" cy="1143000"/>
          </a:xfrm>
          <a:prstGeom prst="rect">
            <a:avLst/>
          </a:prstGeom>
          <a:noFill/>
          <a:ln>
            <a:noFill/>
          </a:ln>
        </p:spPr>
        <p:txBody>
          <a:bodyPr lIns="91425" tIns="91425" rIns="91425" bIns="91425" anchor="ctr" anchorCtr="0"/>
          <a:lstStyle>
            <a:lvl1pPr algn="l" rtl="0">
              <a:spcBef>
                <a:spcPts val="0"/>
              </a:spcBef>
              <a:spcAft>
                <a:spcPts val="0"/>
              </a:spcAft>
              <a:defRPr/>
            </a:lvl1pPr>
            <a:lvl2pPr algn="l" rtl="0">
              <a:spcBef>
                <a:spcPts val="0"/>
              </a:spcBef>
              <a:spcAft>
                <a:spcPts val="0"/>
              </a:spcAft>
              <a:defRPr/>
            </a:lvl2pPr>
            <a:lvl3pPr algn="l" rtl="0">
              <a:spcBef>
                <a:spcPts val="0"/>
              </a:spcBef>
              <a:spcAft>
                <a:spcPts val="0"/>
              </a:spcAft>
              <a:defRPr/>
            </a:lvl3pPr>
            <a:lvl4pPr algn="l" rtl="0">
              <a:spcBef>
                <a:spcPts val="0"/>
              </a:spcBef>
              <a:spcAft>
                <a:spcPts val="0"/>
              </a:spcAft>
              <a:defRPr/>
            </a:lvl4pPr>
            <a:lvl5pPr algn="l" rtl="0">
              <a:spcBef>
                <a:spcPts val="0"/>
              </a:spcBef>
              <a:spcAft>
                <a:spcPts val="0"/>
              </a:spcAft>
              <a:defRPr/>
            </a:lvl5pPr>
            <a:lvl6pPr marL="457200" algn="l" rtl="0">
              <a:spcBef>
                <a:spcPts val="0"/>
              </a:spcBef>
              <a:spcAft>
                <a:spcPts val="0"/>
              </a:spcAft>
              <a:defRPr/>
            </a:lvl6pPr>
            <a:lvl7pPr marL="914400" algn="l" rtl="0">
              <a:spcBef>
                <a:spcPts val="0"/>
              </a:spcBef>
              <a:spcAft>
                <a:spcPts val="0"/>
              </a:spcAft>
              <a:defRPr/>
            </a:lvl7pPr>
            <a:lvl8pPr marL="1371600" algn="l" rtl="0">
              <a:spcBef>
                <a:spcPts val="0"/>
              </a:spcBef>
              <a:spcAft>
                <a:spcPts val="0"/>
              </a:spcAft>
              <a:defRPr/>
            </a:lvl8pPr>
            <a:lvl9pPr marL="1828800" algn="l" rtl="0">
              <a:spcBef>
                <a:spcPts val="0"/>
              </a:spcBef>
              <a:spcAft>
                <a:spcPts val="0"/>
              </a:spcAft>
              <a:defRPr/>
            </a:lvl9pPr>
          </a:lstStyle>
          <a:p>
            <a:endParaRPr/>
          </a:p>
        </p:txBody>
      </p:sp>
      <p:sp>
        <p:nvSpPr>
          <p:cNvPr id="54" name="Shape 54"/>
          <p:cNvSpPr txBox="1">
            <a:spLocks noGrp="1"/>
          </p:cNvSpPr>
          <p:nvPr>
            <p:ph type="dt" idx="10"/>
          </p:nvPr>
        </p:nvSpPr>
        <p:spPr>
          <a:xfrm>
            <a:off x="762000" y="6248400"/>
            <a:ext cx="1904999" cy="457200"/>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55" name="Shape 55"/>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ct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56" name="Shape 56"/>
          <p:cNvSpPr txBox="1">
            <a:spLocks noGrp="1"/>
          </p:cNvSpPr>
          <p:nvPr>
            <p:ph type="sldNum" idx="12"/>
          </p:nvPr>
        </p:nvSpPr>
        <p:spPr>
          <a:xfrm>
            <a:off x="7086600" y="6248400"/>
            <a:ext cx="1904999" cy="457200"/>
          </a:xfrm>
          <a:prstGeom prst="rect">
            <a:avLst/>
          </a:prstGeom>
          <a:noFill/>
          <a:ln>
            <a:noFill/>
          </a:ln>
        </p:spPr>
        <p:txBody>
          <a:bodyPr lIns="91425" tIns="91425" rIns="91425" bIns="91425" anchor="t" anchorCtr="0"/>
          <a:lstStyle>
            <a:lvl1pPr marL="0" marR="0" indent="0" algn="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7"/>
        <p:cNvGrpSpPr/>
        <p:nvPr/>
      </p:nvGrpSpPr>
      <p:grpSpPr>
        <a:xfrm>
          <a:off x="0" y="0"/>
          <a:ext cx="0" cy="0"/>
          <a:chOff x="0" y="0"/>
          <a:chExt cx="0" cy="0"/>
        </a:xfrm>
      </p:grpSpPr>
      <p:sp>
        <p:nvSpPr>
          <p:cNvPr id="58" name="Shape 58"/>
          <p:cNvSpPr txBox="1">
            <a:spLocks noGrp="1"/>
          </p:cNvSpPr>
          <p:nvPr>
            <p:ph type="dt" idx="10"/>
          </p:nvPr>
        </p:nvSpPr>
        <p:spPr>
          <a:xfrm>
            <a:off x="762000" y="6248400"/>
            <a:ext cx="1904999" cy="457200"/>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59" name="Shape 59"/>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ct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60" name="Shape 60"/>
          <p:cNvSpPr txBox="1">
            <a:spLocks noGrp="1"/>
          </p:cNvSpPr>
          <p:nvPr>
            <p:ph type="sldNum" idx="12"/>
          </p:nvPr>
        </p:nvSpPr>
        <p:spPr>
          <a:xfrm>
            <a:off x="7086600" y="6248400"/>
            <a:ext cx="1904999" cy="457200"/>
          </a:xfrm>
          <a:prstGeom prst="rect">
            <a:avLst/>
          </a:prstGeom>
          <a:noFill/>
          <a:ln>
            <a:noFill/>
          </a:ln>
        </p:spPr>
        <p:txBody>
          <a:bodyPr lIns="91425" tIns="91425" rIns="91425" bIns="91425" anchor="t" anchorCtr="0"/>
          <a:lstStyle>
            <a:lvl1pPr marL="0" marR="0" indent="0" algn="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OBJECT_WITH_CAPTION_TEXT">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457200" y="273050"/>
            <a:ext cx="3008313" cy="1162048"/>
          </a:xfrm>
          <a:prstGeom prst="rect">
            <a:avLst/>
          </a:prstGeom>
          <a:noFill/>
          <a:ln>
            <a:noFill/>
          </a:ln>
        </p:spPr>
        <p:txBody>
          <a:bodyPr lIns="91425" tIns="91425" rIns="91425" bIns="91425" anchor="b" anchorCtr="0"/>
          <a:lstStyle>
            <a:lvl1pPr algn="l"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63" name="Shape 63"/>
          <p:cNvSpPr txBox="1">
            <a:spLocks noGrp="1"/>
          </p:cNvSpPr>
          <p:nvPr>
            <p:ph type="body" idx="1"/>
          </p:nvPr>
        </p:nvSpPr>
        <p:spPr>
          <a:xfrm>
            <a:off x="3575050" y="273050"/>
            <a:ext cx="5111750" cy="5853111"/>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64" name="Shape 64"/>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indent="0" rtl="0">
              <a:buFont typeface="Arial"/>
              <a:buNone/>
              <a:defRPr/>
            </a:lvl1pPr>
            <a:lvl2pPr marL="457200" indent="0" rtl="0">
              <a:buFont typeface="Arial"/>
              <a:buNone/>
              <a:defRPr/>
            </a:lvl2pPr>
            <a:lvl3pPr marL="914400" indent="0" rtl="0">
              <a:buFont typeface="Arial"/>
              <a:buNone/>
              <a:defRPr/>
            </a:lvl3pPr>
            <a:lvl4pPr marL="1371600" indent="0" rtl="0">
              <a:buFont typeface="Arial"/>
              <a:buNone/>
              <a:defRPr/>
            </a:lvl4pPr>
            <a:lvl5pPr marL="1828800" indent="0" rtl="0">
              <a:buFont typeface="Arial"/>
              <a:buNone/>
              <a:defRPr/>
            </a:lvl5pPr>
            <a:lvl6pPr marL="2286000" indent="0" rtl="0">
              <a:buFont typeface="Arial"/>
              <a:buNone/>
              <a:defRPr/>
            </a:lvl6pPr>
            <a:lvl7pPr marL="2743200" indent="0" rtl="0">
              <a:buFont typeface="Arial"/>
              <a:buNone/>
              <a:defRPr/>
            </a:lvl7pPr>
            <a:lvl8pPr marL="3200400" indent="0" rtl="0">
              <a:buFont typeface="Arial"/>
              <a:buNone/>
              <a:defRPr/>
            </a:lvl8pPr>
            <a:lvl9pPr marL="3657600" indent="0" rtl="0">
              <a:buFont typeface="Arial"/>
              <a:buNone/>
              <a:defRPr/>
            </a:lvl9pPr>
          </a:lstStyle>
          <a:p>
            <a:endParaRPr/>
          </a:p>
        </p:txBody>
      </p:sp>
      <p:sp>
        <p:nvSpPr>
          <p:cNvPr id="65" name="Shape 65"/>
          <p:cNvSpPr txBox="1">
            <a:spLocks noGrp="1"/>
          </p:cNvSpPr>
          <p:nvPr>
            <p:ph type="dt" idx="10"/>
          </p:nvPr>
        </p:nvSpPr>
        <p:spPr>
          <a:xfrm>
            <a:off x="762000" y="6248400"/>
            <a:ext cx="1904999" cy="457200"/>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66" name="Shape 66"/>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ct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67" name="Shape 67"/>
          <p:cNvSpPr txBox="1">
            <a:spLocks noGrp="1"/>
          </p:cNvSpPr>
          <p:nvPr>
            <p:ph type="sldNum" idx="12"/>
          </p:nvPr>
        </p:nvSpPr>
        <p:spPr>
          <a:xfrm>
            <a:off x="7086600" y="6248400"/>
            <a:ext cx="1904999" cy="457200"/>
          </a:xfrm>
          <a:prstGeom prst="rect">
            <a:avLst/>
          </a:prstGeom>
          <a:noFill/>
          <a:ln>
            <a:noFill/>
          </a:ln>
        </p:spPr>
        <p:txBody>
          <a:bodyPr lIns="91425" tIns="91425" rIns="91425" bIns="91425" anchor="t" anchorCtr="0"/>
          <a:lstStyle>
            <a:lvl1pPr marL="0" marR="0" indent="0" algn="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_WITH_CAPTION_TEXT">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1792288" y="4800600"/>
            <a:ext cx="5486399" cy="566736"/>
          </a:xfrm>
          <a:prstGeom prst="rect">
            <a:avLst/>
          </a:prstGeom>
          <a:noFill/>
          <a:ln>
            <a:noFill/>
          </a:ln>
        </p:spPr>
        <p:txBody>
          <a:bodyPr lIns="91425" tIns="91425" rIns="91425" bIns="91425" anchor="b" anchorCtr="0"/>
          <a:lstStyle>
            <a:lvl1pPr algn="l"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70" name="Shape 70"/>
          <p:cNvSpPr>
            <a:spLocks noGrp="1"/>
          </p:cNvSpPr>
          <p:nvPr>
            <p:ph type="pic" idx="2"/>
          </p:nvPr>
        </p:nvSpPr>
        <p:spPr>
          <a:xfrm>
            <a:off x="1792288" y="612775"/>
            <a:ext cx="5486399" cy="4114800"/>
          </a:xfrm>
          <a:prstGeom prst="rect">
            <a:avLst/>
          </a:prstGeom>
          <a:noFill/>
          <a:ln>
            <a:noFill/>
          </a:ln>
        </p:spPr>
      </p:sp>
      <p:sp>
        <p:nvSpPr>
          <p:cNvPr id="71" name="Shape 71"/>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indent="0" rtl="0">
              <a:buFont typeface="Arial"/>
              <a:buNone/>
              <a:defRPr/>
            </a:lvl1pPr>
            <a:lvl2pPr marL="457200" indent="0" rtl="0">
              <a:buFont typeface="Arial"/>
              <a:buNone/>
              <a:defRPr/>
            </a:lvl2pPr>
            <a:lvl3pPr marL="914400" indent="0" rtl="0">
              <a:buFont typeface="Arial"/>
              <a:buNone/>
              <a:defRPr/>
            </a:lvl3pPr>
            <a:lvl4pPr marL="1371600" indent="0" rtl="0">
              <a:buFont typeface="Arial"/>
              <a:buNone/>
              <a:defRPr/>
            </a:lvl4pPr>
            <a:lvl5pPr marL="1828800" indent="0" rtl="0">
              <a:buFont typeface="Arial"/>
              <a:buNone/>
              <a:defRPr/>
            </a:lvl5pPr>
            <a:lvl6pPr marL="2286000" indent="0" rtl="0">
              <a:buFont typeface="Arial"/>
              <a:buNone/>
              <a:defRPr/>
            </a:lvl6pPr>
            <a:lvl7pPr marL="2743200" indent="0" rtl="0">
              <a:buFont typeface="Arial"/>
              <a:buNone/>
              <a:defRPr/>
            </a:lvl7pPr>
            <a:lvl8pPr marL="3200400" indent="0" rtl="0">
              <a:buFont typeface="Arial"/>
              <a:buNone/>
              <a:defRPr/>
            </a:lvl8pPr>
            <a:lvl9pPr marL="3657600" indent="0" rtl="0">
              <a:buFont typeface="Arial"/>
              <a:buNone/>
              <a:defRPr/>
            </a:lvl9pPr>
          </a:lstStyle>
          <a:p>
            <a:endParaRPr/>
          </a:p>
        </p:txBody>
      </p:sp>
      <p:sp>
        <p:nvSpPr>
          <p:cNvPr id="72" name="Shape 72"/>
          <p:cNvSpPr txBox="1">
            <a:spLocks noGrp="1"/>
          </p:cNvSpPr>
          <p:nvPr>
            <p:ph type="dt" idx="10"/>
          </p:nvPr>
        </p:nvSpPr>
        <p:spPr>
          <a:xfrm>
            <a:off x="762000" y="6248400"/>
            <a:ext cx="1904999" cy="457200"/>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73" name="Shape 73"/>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ct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74" name="Shape 74"/>
          <p:cNvSpPr txBox="1">
            <a:spLocks noGrp="1"/>
          </p:cNvSpPr>
          <p:nvPr>
            <p:ph type="sldNum" idx="12"/>
          </p:nvPr>
        </p:nvSpPr>
        <p:spPr>
          <a:xfrm>
            <a:off x="7086600" y="6248400"/>
            <a:ext cx="1904999" cy="457200"/>
          </a:xfrm>
          <a:prstGeom prst="rect">
            <a:avLst/>
          </a:prstGeom>
          <a:noFill/>
          <a:ln>
            <a:noFill/>
          </a:ln>
        </p:spPr>
        <p:txBody>
          <a:bodyPr lIns="91425" tIns="91425" rIns="91425" bIns="91425" anchor="t" anchorCtr="0"/>
          <a:lstStyle>
            <a:lvl1pPr marL="0" marR="0" indent="0" algn="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
        <p:cNvGrpSpPr/>
        <p:nvPr/>
      </p:nvGrpSpPr>
      <p:grpSpPr>
        <a:xfrm>
          <a:off x="0" y="0"/>
          <a:ext cx="0" cy="0"/>
          <a:chOff x="0" y="0"/>
          <a:chExt cx="0" cy="0"/>
        </a:xfrm>
      </p:grpSpPr>
      <p:sp>
        <p:nvSpPr>
          <p:cNvPr id="9" name="Shape 9"/>
          <p:cNvSpPr txBox="1">
            <a:spLocks noGrp="1"/>
          </p:cNvSpPr>
          <p:nvPr>
            <p:ph type="title"/>
          </p:nvPr>
        </p:nvSpPr>
        <p:spPr>
          <a:xfrm>
            <a:off x="1447800" y="228600"/>
            <a:ext cx="6172199" cy="1143000"/>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chemeClr val="dk2"/>
              </a:buClr>
              <a:buFont typeface="Arial"/>
              <a:buNone/>
              <a:defRPr/>
            </a:lvl1pPr>
            <a:lvl2pPr marL="0" marR="0" indent="0" algn="l" rtl="0">
              <a:lnSpc>
                <a:spcPct val="100000"/>
              </a:lnSpc>
              <a:spcBef>
                <a:spcPts val="0"/>
              </a:spcBef>
              <a:spcAft>
                <a:spcPts val="0"/>
              </a:spcAft>
              <a:buClr>
                <a:schemeClr val="dk2"/>
              </a:buClr>
              <a:buFont typeface="Arial"/>
              <a:buNone/>
              <a:defRPr/>
            </a:lvl2pPr>
            <a:lvl3pPr marL="0" marR="0" indent="0" algn="l" rtl="0">
              <a:spcBef>
                <a:spcPts val="0"/>
              </a:spcBef>
              <a:spcAft>
                <a:spcPts val="0"/>
              </a:spcAft>
              <a:defRPr/>
            </a:lvl3pPr>
            <a:lvl4pPr marL="0" marR="0" indent="0" algn="l" rtl="0">
              <a:spcBef>
                <a:spcPts val="0"/>
              </a:spcBef>
              <a:spcAft>
                <a:spcPts val="0"/>
              </a:spcAft>
              <a:defRPr/>
            </a:lvl4pPr>
            <a:lvl5pPr marL="0" marR="0" indent="0" algn="l" rtl="0">
              <a:spcBef>
                <a:spcPts val="0"/>
              </a:spcBef>
              <a:spcAft>
                <a:spcPts val="0"/>
              </a:spcAft>
              <a:defRPr/>
            </a:lvl5pPr>
            <a:lvl6pPr marL="457200" marR="0" indent="0" algn="l" rtl="0">
              <a:spcBef>
                <a:spcPts val="0"/>
              </a:spcBef>
              <a:spcAft>
                <a:spcPts val="0"/>
              </a:spcAft>
              <a:defRPr/>
            </a:lvl6pPr>
            <a:lvl7pPr marL="914400" marR="0" indent="0" algn="l" rtl="0">
              <a:spcBef>
                <a:spcPts val="0"/>
              </a:spcBef>
              <a:spcAft>
                <a:spcPts val="0"/>
              </a:spcAft>
              <a:defRPr/>
            </a:lvl7pPr>
            <a:lvl8pPr marL="1371600" marR="0" indent="0" algn="l" rtl="0">
              <a:spcBef>
                <a:spcPts val="0"/>
              </a:spcBef>
              <a:spcAft>
                <a:spcPts val="0"/>
              </a:spcAft>
              <a:defRPr/>
            </a:lvl8pPr>
            <a:lvl9pPr marL="1828800" marR="0" indent="0" algn="l" rtl="0">
              <a:spcBef>
                <a:spcPts val="0"/>
              </a:spcBef>
              <a:spcAft>
                <a:spcPts val="0"/>
              </a:spcAft>
              <a:defRPr/>
            </a:lvl9pPr>
          </a:lstStyle>
          <a:p>
            <a:endParaRPr/>
          </a:p>
        </p:txBody>
      </p:sp>
      <p:sp>
        <p:nvSpPr>
          <p:cNvPr id="10" name="Shape 10"/>
          <p:cNvSpPr txBox="1">
            <a:spLocks noGrp="1"/>
          </p:cNvSpPr>
          <p:nvPr>
            <p:ph type="body" idx="1"/>
          </p:nvPr>
        </p:nvSpPr>
        <p:spPr>
          <a:xfrm>
            <a:off x="685800" y="1676400"/>
            <a:ext cx="7772400" cy="4419599"/>
          </a:xfrm>
          <a:prstGeom prst="rect">
            <a:avLst/>
          </a:prstGeom>
          <a:noFill/>
          <a:ln>
            <a:noFill/>
          </a:ln>
        </p:spPr>
        <p:txBody>
          <a:bodyPr lIns="91425" tIns="91425" rIns="91425" bIns="91425" anchor="t" anchorCtr="0"/>
          <a:lstStyle>
            <a:lvl1pPr marL="342900" marR="0" indent="-63500" algn="l" rtl="0">
              <a:lnSpc>
                <a:spcPct val="100000"/>
              </a:lnSpc>
              <a:spcBef>
                <a:spcPts val="560"/>
              </a:spcBef>
              <a:spcAft>
                <a:spcPts val="0"/>
              </a:spcAft>
              <a:buClr>
                <a:schemeClr val="dk1"/>
              </a:buClr>
              <a:buFont typeface="Arial"/>
              <a:buChar char="•"/>
              <a:defRPr/>
            </a:lvl1pPr>
            <a:lvl2pPr marL="742950" marR="0" indent="-44450" algn="l" rtl="0">
              <a:lnSpc>
                <a:spcPct val="100000"/>
              </a:lnSpc>
              <a:spcBef>
                <a:spcPts val="480"/>
              </a:spcBef>
              <a:spcAft>
                <a:spcPts val="0"/>
              </a:spcAft>
              <a:buClr>
                <a:schemeClr val="dk1"/>
              </a:buClr>
              <a:buFont typeface="Arial"/>
              <a:buChar char="•"/>
              <a:defRPr/>
            </a:lvl2pPr>
            <a:lvl3pPr marL="1143000" marR="0" indent="-25400" algn="l" rtl="0">
              <a:lnSpc>
                <a:spcPct val="100000"/>
              </a:lnSpc>
              <a:spcBef>
                <a:spcPts val="400"/>
              </a:spcBef>
              <a:spcAft>
                <a:spcPts val="0"/>
              </a:spcAft>
              <a:buClr>
                <a:schemeClr val="dk1"/>
              </a:buClr>
              <a:buFont typeface="Arial"/>
              <a:buChar char="•"/>
              <a:defRPr/>
            </a:lvl3pPr>
            <a:lvl4pPr marL="1600200" marR="0" indent="-25400" algn="l" rtl="0">
              <a:lnSpc>
                <a:spcPct val="100000"/>
              </a:lnSpc>
              <a:spcBef>
                <a:spcPts val="400"/>
              </a:spcBef>
              <a:spcAft>
                <a:spcPts val="0"/>
              </a:spcAft>
              <a:buClr>
                <a:schemeClr val="dk1"/>
              </a:buClr>
              <a:buFont typeface="Arial"/>
              <a:buChar char="•"/>
              <a:defRPr/>
            </a:lvl4pPr>
            <a:lvl5pPr marL="2057400" marR="0" indent="-25400" algn="l" rtl="0">
              <a:lnSpc>
                <a:spcPct val="100000"/>
              </a:lnSpc>
              <a:spcBef>
                <a:spcPts val="400"/>
              </a:spcBef>
              <a:spcAft>
                <a:spcPts val="0"/>
              </a:spcAft>
              <a:buClr>
                <a:schemeClr val="dk1"/>
              </a:buClr>
              <a:buFont typeface="Arial"/>
              <a:buChar char="•"/>
              <a:defRPr/>
            </a:lvl5pPr>
            <a:lvl6pPr marL="2514600" marR="0" indent="-25400" algn="l" rtl="0">
              <a:lnSpc>
                <a:spcPct val="100000"/>
              </a:lnSpc>
              <a:spcBef>
                <a:spcPts val="400"/>
              </a:spcBef>
              <a:spcAft>
                <a:spcPts val="0"/>
              </a:spcAft>
              <a:buClr>
                <a:schemeClr val="dk1"/>
              </a:buClr>
              <a:buFont typeface="Arial"/>
              <a:buChar char="•"/>
              <a:defRPr/>
            </a:lvl6pPr>
            <a:lvl7pPr marL="2971800" marR="0" indent="-25400" algn="l" rtl="0">
              <a:lnSpc>
                <a:spcPct val="100000"/>
              </a:lnSpc>
              <a:spcBef>
                <a:spcPts val="400"/>
              </a:spcBef>
              <a:spcAft>
                <a:spcPts val="0"/>
              </a:spcAft>
              <a:buClr>
                <a:schemeClr val="dk1"/>
              </a:buClr>
              <a:buFont typeface="Arial"/>
              <a:buChar char="•"/>
              <a:defRPr/>
            </a:lvl7pPr>
            <a:lvl8pPr marL="3429000" marR="0" indent="-25400" algn="l" rtl="0">
              <a:lnSpc>
                <a:spcPct val="100000"/>
              </a:lnSpc>
              <a:spcBef>
                <a:spcPts val="400"/>
              </a:spcBef>
              <a:spcAft>
                <a:spcPts val="0"/>
              </a:spcAft>
              <a:buClr>
                <a:schemeClr val="dk1"/>
              </a:buClr>
              <a:buFont typeface="Arial"/>
              <a:buChar char="•"/>
              <a:defRPr/>
            </a:lvl8pPr>
            <a:lvl9pPr marL="3886200" marR="0" indent="-25400" algn="l" rtl="0">
              <a:lnSpc>
                <a:spcPct val="100000"/>
              </a:lnSpc>
              <a:spcBef>
                <a:spcPts val="400"/>
              </a:spcBef>
              <a:spcAft>
                <a:spcPts val="0"/>
              </a:spcAft>
              <a:buClr>
                <a:schemeClr val="dk1"/>
              </a:buClr>
              <a:buFont typeface="Arial"/>
              <a:buChar char="•"/>
              <a:defRPr/>
            </a:lvl9pPr>
          </a:lstStyle>
          <a:p>
            <a:endParaRPr/>
          </a:p>
        </p:txBody>
      </p:sp>
      <p:sp>
        <p:nvSpPr>
          <p:cNvPr id="11" name="Shape 11"/>
          <p:cNvSpPr txBox="1">
            <a:spLocks noGrp="1"/>
          </p:cNvSpPr>
          <p:nvPr>
            <p:ph type="dt" idx="10"/>
          </p:nvPr>
        </p:nvSpPr>
        <p:spPr>
          <a:xfrm>
            <a:off x="762000" y="6248400"/>
            <a:ext cx="1904999" cy="457200"/>
          </a:xfrm>
          <a:prstGeom prst="rect">
            <a:avLst/>
          </a:prstGeom>
          <a:noFill/>
          <a:ln>
            <a:noFill/>
          </a:ln>
        </p:spPr>
        <p:txBody>
          <a:bodyPr lIns="91425" tIns="91425" rIns="91425" bIns="91425" anchor="t" anchorCtr="0"/>
          <a:lstStyle>
            <a:lvl1pPr marL="0" marR="0" indent="0" algn="l"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12" name="Shape 12"/>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ct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sp>
        <p:nvSpPr>
          <p:cNvPr id="13" name="Shape 13"/>
          <p:cNvSpPr txBox="1">
            <a:spLocks noGrp="1"/>
          </p:cNvSpPr>
          <p:nvPr>
            <p:ph type="sldNum" idx="12"/>
          </p:nvPr>
        </p:nvSpPr>
        <p:spPr>
          <a:xfrm>
            <a:off x="7086600" y="6248400"/>
            <a:ext cx="1904999" cy="457200"/>
          </a:xfrm>
          <a:prstGeom prst="rect">
            <a:avLst/>
          </a:prstGeom>
          <a:noFill/>
          <a:ln>
            <a:noFill/>
          </a:ln>
        </p:spPr>
        <p:txBody>
          <a:bodyPr lIns="91425" tIns="91425" rIns="91425" bIns="91425" anchor="t" anchorCtr="0"/>
          <a:lstStyle>
            <a:lvl1pPr marL="0" marR="0" indent="0" algn="r" rtl="0">
              <a:lnSpc>
                <a:spcPct val="100000"/>
              </a:lnSpc>
              <a:spcBef>
                <a:spcPts val="0"/>
              </a:spcBef>
              <a:spcAft>
                <a:spcPts val="0"/>
              </a:spcAft>
              <a:buClr>
                <a:schemeClr val="dk1"/>
              </a:buClr>
              <a:buFont typeface="Arial"/>
              <a:buNone/>
              <a:defRPr/>
            </a:lvl1pPr>
            <a:lvl2pPr marL="457200" marR="0" indent="0" algn="l" rtl="0">
              <a:lnSpc>
                <a:spcPct val="100000"/>
              </a:lnSpc>
              <a:spcBef>
                <a:spcPts val="0"/>
              </a:spcBef>
              <a:spcAft>
                <a:spcPts val="0"/>
              </a:spcAft>
              <a:buClr>
                <a:schemeClr val="dk1"/>
              </a:buClr>
              <a:buFont typeface="Arial"/>
              <a:buNone/>
              <a:defRPr/>
            </a:lvl2pPr>
            <a:lvl3pPr marL="914400" marR="0" indent="0" algn="l" rtl="0">
              <a:lnSpc>
                <a:spcPct val="100000"/>
              </a:lnSpc>
              <a:spcBef>
                <a:spcPts val="0"/>
              </a:spcBef>
              <a:spcAft>
                <a:spcPts val="0"/>
              </a:spcAft>
              <a:buClr>
                <a:schemeClr val="dk1"/>
              </a:buClr>
              <a:buFont typeface="Arial"/>
              <a:buNone/>
              <a:defRPr/>
            </a:lvl3pPr>
            <a:lvl4pPr marL="1371600" marR="0" indent="0" algn="l" rtl="0">
              <a:lnSpc>
                <a:spcPct val="100000"/>
              </a:lnSpc>
              <a:spcBef>
                <a:spcPts val="0"/>
              </a:spcBef>
              <a:spcAft>
                <a:spcPts val="0"/>
              </a:spcAft>
              <a:buClr>
                <a:schemeClr val="dk1"/>
              </a:buClr>
              <a:buFont typeface="Arial"/>
              <a:buNone/>
              <a:defRPr/>
            </a:lvl4pPr>
            <a:lvl5pPr marL="1828800" marR="0" indent="0" algn="l" rtl="0">
              <a:lnSpc>
                <a:spcPct val="100000"/>
              </a:lnSpc>
              <a:spcBef>
                <a:spcPts val="0"/>
              </a:spcBef>
              <a:spcAft>
                <a:spcPts val="0"/>
              </a:spcAft>
              <a:buClr>
                <a:schemeClr val="dk1"/>
              </a:buClr>
              <a:buFont typeface="Arial"/>
              <a:buNone/>
              <a:defRPr/>
            </a:lvl5pPr>
            <a:lvl6pPr marL="2286000" marR="0" indent="0" algn="l" rtl="0">
              <a:lnSpc>
                <a:spcPct val="100000"/>
              </a:lnSpc>
              <a:spcBef>
                <a:spcPts val="0"/>
              </a:spcBef>
              <a:spcAft>
                <a:spcPts val="0"/>
              </a:spcAft>
              <a:buClr>
                <a:schemeClr val="dk1"/>
              </a:buClr>
              <a:buFont typeface="Arial"/>
              <a:buNone/>
              <a:defRPr/>
            </a:lvl6pPr>
            <a:lvl7pPr marL="2743200" marR="0" indent="0" algn="l" rtl="0">
              <a:lnSpc>
                <a:spcPct val="100000"/>
              </a:lnSpc>
              <a:spcBef>
                <a:spcPts val="0"/>
              </a:spcBef>
              <a:spcAft>
                <a:spcPts val="0"/>
              </a:spcAft>
              <a:buClr>
                <a:schemeClr val="dk1"/>
              </a:buClr>
              <a:buFont typeface="Arial"/>
              <a:buNone/>
              <a:defRPr/>
            </a:lvl7pPr>
            <a:lvl8pPr marL="3200400" marR="0" indent="0" algn="l" rtl="0">
              <a:lnSpc>
                <a:spcPct val="100000"/>
              </a:lnSpc>
              <a:spcBef>
                <a:spcPts val="0"/>
              </a:spcBef>
              <a:spcAft>
                <a:spcPts val="0"/>
              </a:spcAft>
              <a:buClr>
                <a:schemeClr val="dk1"/>
              </a:buClr>
              <a:buFont typeface="Arial"/>
              <a:buNone/>
              <a:defRPr/>
            </a:lvl8pPr>
            <a:lvl9pPr marL="3657600" marR="0" indent="0" algn="l" rtl="0">
              <a:lnSpc>
                <a:spcPct val="100000"/>
              </a:lnSpc>
              <a:spcBef>
                <a:spcPts val="0"/>
              </a:spcBef>
              <a:spcAft>
                <a:spcPts val="0"/>
              </a:spcAft>
              <a:buClr>
                <a:schemeClr val="dk1"/>
              </a:buClr>
              <a:buFont typeface="Arial"/>
              <a:buNone/>
              <a:defRPr/>
            </a:lvl9pPr>
          </a:lstStyle>
          <a:p>
            <a:endParaRPr/>
          </a:p>
        </p:txBody>
      </p:sp>
      <p:cxnSp>
        <p:nvCxnSpPr>
          <p:cNvPr id="14" name="Shape 14"/>
          <p:cNvCxnSpPr/>
          <p:nvPr/>
        </p:nvCxnSpPr>
        <p:spPr>
          <a:xfrm>
            <a:off x="228600" y="1524000"/>
            <a:ext cx="8686800" cy="0"/>
          </a:xfrm>
          <a:prstGeom prst="straightConnector1">
            <a:avLst/>
          </a:prstGeom>
          <a:noFill/>
          <a:ln w="57150" cap="flat">
            <a:solidFill>
              <a:srgbClr val="FF3300"/>
            </a:solidFill>
            <a:prstDash val="solid"/>
            <a:round/>
            <a:headEnd type="none" w="med" len="med"/>
            <a:tailEnd type="none" w="med" len="med"/>
          </a:ln>
        </p:spPr>
      </p:cxnSp>
      <p:pic>
        <p:nvPicPr>
          <p:cNvPr id="15" name="Shape 15"/>
          <p:cNvPicPr preferRelativeResize="0"/>
          <p:nvPr/>
        </p:nvPicPr>
        <p:blipFill>
          <a:blip r:embed="rId15"/>
          <a:stretch>
            <a:fillRect/>
          </a:stretch>
        </p:blipFill>
        <p:spPr>
          <a:xfrm>
            <a:off x="228600" y="228600"/>
            <a:ext cx="1176338" cy="1177923"/>
          </a:xfrm>
          <a:prstGeom prst="rect">
            <a:avLst/>
          </a:prstGeom>
        </p:spPr>
      </p:pic>
      <p:pic>
        <p:nvPicPr>
          <p:cNvPr id="16" name="Shape 16"/>
          <p:cNvPicPr preferRelativeResize="0"/>
          <p:nvPr/>
        </p:nvPicPr>
        <p:blipFill>
          <a:blip r:embed="rId16"/>
          <a:stretch>
            <a:fillRect/>
          </a:stretch>
        </p:blipFill>
        <p:spPr>
          <a:xfrm>
            <a:off x="7696200" y="228600"/>
            <a:ext cx="1219198" cy="1212848"/>
          </a:xfrm>
          <a:prstGeom prst="rect">
            <a:avLst/>
          </a:prstGeom>
        </p:spPr>
      </p:pic>
      <p:sp>
        <p:nvSpPr>
          <p:cNvPr id="17" name="Shape 17"/>
          <p:cNvSpPr txBox="1"/>
          <p:nvPr/>
        </p:nvSpPr>
        <p:spPr>
          <a:xfrm rot="-2700000">
            <a:off x="6248399" y="5105398"/>
            <a:ext cx="2895600" cy="701674"/>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DDDDDD"/>
              </a:buClr>
              <a:buSzPct val="25000"/>
              <a:buFont typeface="Times New Roman"/>
              <a:buNone/>
            </a:pPr>
            <a:r>
              <a:rPr lang="en-US" sz="4000" b="0" i="0" u="none" strike="noStrike" cap="none" baseline="0">
                <a:solidFill>
                  <a:srgbClr val="DDDDDD"/>
                </a:solidFill>
                <a:latin typeface="Times New Roman"/>
                <a:ea typeface="Times New Roman"/>
                <a:cs typeface="Times New Roman"/>
                <a:sym typeface="Times New Roman"/>
                <a:rtl val="0"/>
              </a:rPr>
              <a:t>    </a:t>
            </a: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Shape 98"/>
          <p:cNvSpPr txBox="1"/>
          <p:nvPr/>
        </p:nvSpPr>
        <p:spPr>
          <a:xfrm>
            <a:off x="713981" y="1600200"/>
            <a:ext cx="7992899" cy="2003400"/>
          </a:xfrm>
          <a:prstGeom prst="rect">
            <a:avLst/>
          </a:prstGeom>
          <a:noFill/>
          <a:ln>
            <a:noFill/>
          </a:ln>
        </p:spPr>
        <p:txBody>
          <a:bodyPr lIns="91425" tIns="45700" rIns="91425" bIns="45700" anchor="ctr" anchorCtr="0">
            <a:noAutofit/>
          </a:bodyPr>
          <a:lstStyle/>
          <a:p>
            <a:pPr lvl="0" algn="ctr">
              <a:buClr>
                <a:schemeClr val="dk2"/>
              </a:buClr>
              <a:buSzPct val="25000"/>
            </a:pPr>
            <a:r>
              <a:rPr lang="en-US" sz="3200" b="1" dirty="0">
                <a:solidFill>
                  <a:schemeClr val="dk2"/>
                </a:solidFill>
              </a:rPr>
              <a:t>First Party Privacy Act Access Requests</a:t>
            </a:r>
          </a:p>
          <a:p>
            <a:pPr lvl="0" algn="ctr">
              <a:buClr>
                <a:schemeClr val="dk2"/>
              </a:buClr>
              <a:buSzPct val="25000"/>
            </a:pPr>
            <a:r>
              <a:rPr lang="en-US" sz="3200" b="1" i="0" u="none" strike="noStrike" cap="none" baseline="0" dirty="0">
                <a:solidFill>
                  <a:schemeClr val="dk2"/>
                </a:solidFill>
                <a:latin typeface="Arial"/>
                <a:ea typeface="Arial"/>
                <a:cs typeface="Arial"/>
                <a:sym typeface="Arial"/>
                <a:rtl val="0"/>
              </a:rPr>
              <a:t>AKR ROUNDTABLE</a:t>
            </a:r>
            <a:endParaRPr lang="en-US" sz="2400" b="0" i="0" u="none" strike="noStrike" cap="none" baseline="0" dirty="0">
              <a:solidFill>
                <a:schemeClr val="dk2"/>
              </a:solidFill>
              <a:latin typeface="Arial"/>
              <a:ea typeface="Arial"/>
              <a:cs typeface="Arial"/>
              <a:sym typeface="Arial"/>
              <a:rtl val="0"/>
            </a:endParaRPr>
          </a:p>
        </p:txBody>
      </p:sp>
      <p:sp>
        <p:nvSpPr>
          <p:cNvPr id="99" name="Shape 99"/>
          <p:cNvSpPr txBox="1">
            <a:spLocks noGrp="1"/>
          </p:cNvSpPr>
          <p:nvPr>
            <p:ph type="subTitle" idx="1"/>
          </p:nvPr>
        </p:nvSpPr>
        <p:spPr>
          <a:xfrm>
            <a:off x="1461650" y="4059325"/>
            <a:ext cx="6400799" cy="838198"/>
          </a:xfrm>
          <a:prstGeom prst="rect">
            <a:avLst/>
          </a:prstGeom>
          <a:noFill/>
          <a:ln>
            <a:noFill/>
          </a:ln>
        </p:spPr>
        <p:txBody>
          <a:bodyPr lIns="91425" tIns="45700" rIns="91425" bIns="45700" anchor="t" anchorCtr="0">
            <a:noAutofit/>
          </a:bodyPr>
          <a:lstStyle/>
          <a:p>
            <a:r>
              <a:rPr lang="en-US" sz="2400" b="0" i="0" u="none" strike="noStrike" cap="none" baseline="0" dirty="0">
                <a:solidFill>
                  <a:schemeClr val="dk1"/>
                </a:solidFill>
                <a:latin typeface="Arial"/>
                <a:ea typeface="Arial"/>
                <a:cs typeface="Arial"/>
                <a:sym typeface="Arial"/>
                <a:rtl val="0"/>
              </a:rPr>
              <a:t>By</a:t>
            </a:r>
            <a:r>
              <a:rPr lang="en-US" sz="2400" b="0" i="0" u="none" strike="noStrike" cap="none" dirty="0">
                <a:solidFill>
                  <a:schemeClr val="dk1"/>
                </a:solidFill>
                <a:latin typeface="Arial"/>
                <a:ea typeface="Arial"/>
                <a:cs typeface="Arial"/>
                <a:sym typeface="Arial"/>
                <a:rtl val="0"/>
              </a:rPr>
              <a:t> Mark Graff, NOAA Bureau Chief Privacy Officer (BCPO), OCIO/CDO</a:t>
            </a:r>
          </a:p>
          <a:p>
            <a:r>
              <a:rPr lang="en-US" sz="2400" dirty="0">
                <a:solidFill>
                  <a:schemeClr val="dk1"/>
                </a:solidFill>
              </a:rPr>
              <a:t>April 27, 2023</a:t>
            </a:r>
            <a:endParaRPr lang="en-US" sz="2400" b="0" i="0" u="none" strike="noStrike" cap="none" baseline="0" dirty="0">
              <a:solidFill>
                <a:schemeClr val="dk1"/>
              </a:solidFill>
              <a:latin typeface="Arial"/>
              <a:ea typeface="Arial"/>
              <a:cs typeface="Arial"/>
              <a:sym typeface="Arial"/>
              <a:rtl val="0"/>
            </a:endParaRPr>
          </a:p>
        </p:txBody>
      </p:sp>
      <p:sp>
        <p:nvSpPr>
          <p:cNvPr id="100" name="Shape 100"/>
          <p:cNvSpPr txBox="1">
            <a:spLocks noGrp="1"/>
          </p:cNvSpPr>
          <p:nvPr>
            <p:ph type="sldNum" idx="12"/>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r>
              <a:rPr lang="en-US" sz="800" b="0" i="0" u="none" strike="noStrike" cap="none" baseline="0">
                <a:solidFill>
                  <a:schemeClr val="dk1"/>
                </a:solidFill>
                <a:latin typeface="Arial"/>
                <a:ea typeface="Arial"/>
                <a:cs typeface="Arial"/>
                <a:sym typeface="Arial"/>
                <a:rtl val="0"/>
              </a:rPr>
              <a:t> </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a:solidFill>
                  <a:schemeClr val="dk1"/>
                </a:solidFill>
              </a:rPr>
              <a:t>SORN Considerations</a:t>
            </a:r>
            <a:endParaRPr lang="en-US" b="1" dirty="0"/>
          </a:p>
        </p:txBody>
      </p:sp>
      <p:sp>
        <p:nvSpPr>
          <p:cNvPr id="3" name="Text Placeholder 2"/>
          <p:cNvSpPr>
            <a:spLocks noGrp="1"/>
          </p:cNvSpPr>
          <p:nvPr>
            <p:ph type="body" idx="1"/>
          </p:nvPr>
        </p:nvSpPr>
        <p:spPr/>
        <p:txBody>
          <a:bodyPr/>
          <a:lstStyle/>
          <a:p>
            <a:pPr marL="279400" indent="0">
              <a:buNone/>
            </a:pPr>
            <a:r>
              <a:rPr lang="en-US" sz="2400" b="1" dirty="0"/>
              <a:t>Additionally, the nature of PA Access is to a “System of Records”.  </a:t>
            </a:r>
          </a:p>
          <a:p>
            <a:pPr marL="279400" indent="0">
              <a:buNone/>
            </a:pPr>
            <a:endParaRPr lang="en-US" sz="2400" b="1" dirty="0"/>
          </a:p>
          <a:p>
            <a:pPr marL="279400" indent="0">
              <a:buNone/>
            </a:pPr>
            <a:r>
              <a:rPr lang="en-US" sz="2400" dirty="0"/>
              <a:t>As such—even if about a person—if the records are not retrievable by a unique identifier, they, by SORN definition, they are not subject to (d)(1) access.</a:t>
            </a:r>
          </a:p>
          <a:p>
            <a:pPr marL="279400" indent="0">
              <a:buNone/>
            </a:pPr>
            <a:endParaRPr lang="en-US" sz="2400" dirty="0"/>
          </a:p>
          <a:p>
            <a:pPr marL="279400" indent="0">
              <a:buNone/>
            </a:pPr>
            <a:r>
              <a:rPr lang="en-US" sz="2400" dirty="0"/>
              <a:t>SORNs can be at the Bureau, Department, or Government-wide level.  They cover global PII collections, rather than individual FISMA Systems.</a:t>
            </a:r>
          </a:p>
          <a:p>
            <a:pPr marL="279400" indent="0">
              <a:buNone/>
            </a:pPr>
            <a:endParaRPr lang="en-US" sz="2400" dirty="0"/>
          </a:p>
          <a:p>
            <a:pPr marL="279400" indent="0">
              <a:buNone/>
            </a:pPr>
            <a:endParaRPr lang="en-US" b="1" dirty="0"/>
          </a:p>
        </p:txBody>
      </p:sp>
    </p:spTree>
    <p:extLst>
      <p:ext uri="{BB962C8B-B14F-4D97-AF65-F5344CB8AC3E}">
        <p14:creationId xmlns:p14="http://schemas.microsoft.com/office/powerpoint/2010/main" val="5488537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a:solidFill>
                  <a:schemeClr val="dk1"/>
                </a:solidFill>
              </a:rPr>
              <a:t>SORN Considerations</a:t>
            </a:r>
            <a:endParaRPr lang="en-US" b="1" dirty="0"/>
          </a:p>
        </p:txBody>
      </p:sp>
      <p:sp>
        <p:nvSpPr>
          <p:cNvPr id="3" name="Text Placeholder 2"/>
          <p:cNvSpPr>
            <a:spLocks noGrp="1"/>
          </p:cNvSpPr>
          <p:nvPr>
            <p:ph type="body" idx="1"/>
          </p:nvPr>
        </p:nvSpPr>
        <p:spPr/>
        <p:txBody>
          <a:bodyPr/>
          <a:lstStyle/>
          <a:p>
            <a:pPr marL="279400" indent="0">
              <a:buNone/>
            </a:pPr>
            <a:r>
              <a:rPr lang="en-US" sz="2400" dirty="0"/>
              <a:t>Similarly, any Access request must reasonably describe the records being sought and must be for records that are already in existence at the time of the request.  </a:t>
            </a:r>
          </a:p>
          <a:p>
            <a:pPr marL="279400" indent="0">
              <a:buNone/>
            </a:pPr>
            <a:endParaRPr lang="en-US" sz="2400" dirty="0"/>
          </a:p>
          <a:p>
            <a:pPr marL="279400" indent="0">
              <a:buNone/>
            </a:pPr>
            <a:r>
              <a:rPr lang="en-US" sz="2400" dirty="0"/>
              <a:t>Listings of records existing that are searchable by unique identifiers in Systems of Records should be identified within SORNs published in the Federal Register.</a:t>
            </a:r>
          </a:p>
          <a:p>
            <a:pPr marL="279400" indent="0">
              <a:buNone/>
            </a:pPr>
            <a:endParaRPr lang="en-US" sz="2400" dirty="0"/>
          </a:p>
          <a:p>
            <a:pPr marL="279400" indent="0">
              <a:buNone/>
            </a:pPr>
            <a:endParaRPr lang="en-US" b="1" dirty="0"/>
          </a:p>
        </p:txBody>
      </p:sp>
    </p:spTree>
    <p:extLst>
      <p:ext uri="{BB962C8B-B14F-4D97-AF65-F5344CB8AC3E}">
        <p14:creationId xmlns:p14="http://schemas.microsoft.com/office/powerpoint/2010/main" val="35883773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a:solidFill>
                  <a:schemeClr val="dk1"/>
                </a:solidFill>
              </a:rPr>
              <a:t>SORN Considerations</a:t>
            </a:r>
            <a:endParaRPr lang="en-US" b="1" dirty="0"/>
          </a:p>
        </p:txBody>
      </p:sp>
      <p:sp>
        <p:nvSpPr>
          <p:cNvPr id="3" name="Text Placeholder 2"/>
          <p:cNvSpPr>
            <a:spLocks noGrp="1"/>
          </p:cNvSpPr>
          <p:nvPr>
            <p:ph type="body" idx="1"/>
          </p:nvPr>
        </p:nvSpPr>
        <p:spPr>
          <a:xfrm>
            <a:off x="228600" y="1676400"/>
            <a:ext cx="8458200" cy="4419599"/>
          </a:xfrm>
        </p:spPr>
        <p:txBody>
          <a:bodyPr/>
          <a:lstStyle/>
          <a:p>
            <a:pPr marL="279400" indent="0">
              <a:buNone/>
            </a:pPr>
            <a:r>
              <a:rPr lang="en-US" sz="2400" dirty="0"/>
              <a:t>Unlike FOIA, where records are subject to </a:t>
            </a:r>
            <a:r>
              <a:rPr lang="en-US" sz="2400" dirty="0" err="1"/>
              <a:t>segregability</a:t>
            </a:r>
            <a:r>
              <a:rPr lang="en-US" sz="2400" dirty="0"/>
              <a:t>, if a record within a SORN is being sought under (d)(1) access, the SORN itself must list the applicable Privacy Act Exemptions that an Agency can assert to deny access to a record.  If no Exemption applies, the record must be released in its entirety, regardless of FOIA Exemption applicability.</a:t>
            </a:r>
          </a:p>
          <a:p>
            <a:pPr marL="279400" indent="0">
              <a:buNone/>
            </a:pPr>
            <a:endParaRPr lang="en-US" sz="2400" dirty="0"/>
          </a:p>
          <a:p>
            <a:pPr marL="279400" indent="0">
              <a:buNone/>
            </a:pPr>
            <a:endParaRPr lang="en-US" b="1" dirty="0"/>
          </a:p>
        </p:txBody>
      </p:sp>
    </p:spTree>
    <p:extLst>
      <p:ext uri="{BB962C8B-B14F-4D97-AF65-F5344CB8AC3E}">
        <p14:creationId xmlns:p14="http://schemas.microsoft.com/office/powerpoint/2010/main" val="2690113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a:solidFill>
                  <a:schemeClr val="dk1"/>
                </a:solidFill>
              </a:rPr>
              <a:t>SORN Considerations</a:t>
            </a:r>
            <a:endParaRPr lang="en-US" b="1" dirty="0"/>
          </a:p>
        </p:txBody>
      </p:sp>
      <p:sp>
        <p:nvSpPr>
          <p:cNvPr id="3" name="Text Placeholder 2"/>
          <p:cNvSpPr>
            <a:spLocks noGrp="1"/>
          </p:cNvSpPr>
          <p:nvPr>
            <p:ph type="body" idx="1"/>
          </p:nvPr>
        </p:nvSpPr>
        <p:spPr>
          <a:xfrm>
            <a:off x="381000" y="1676401"/>
            <a:ext cx="8382000" cy="2438400"/>
          </a:xfrm>
        </p:spPr>
        <p:txBody>
          <a:bodyPr/>
          <a:lstStyle/>
          <a:p>
            <a:pPr marL="279400" indent="0">
              <a:buNone/>
            </a:pPr>
            <a:r>
              <a:rPr lang="en-US" sz="2400" dirty="0"/>
              <a:t>Like the FOIA, Privacy Act Exemptions prevent disclosure of specific categories of information.  However, unlike the FOIA, they are not the basis for </a:t>
            </a:r>
            <a:r>
              <a:rPr lang="en-US" sz="2400" dirty="0" err="1"/>
              <a:t>segregability</a:t>
            </a:r>
            <a:r>
              <a:rPr lang="en-US" sz="2400" dirty="0"/>
              <a:t> of portions of the record by redacting pieces of the record based on PA exemptions.  Rather, they are cart blanche denials of access to the record that are published in the Federal Register—noting that the category of record itself is not accessible under the Privacy Act.</a:t>
            </a:r>
          </a:p>
          <a:p>
            <a:pPr marL="279400" indent="0">
              <a:buNone/>
            </a:pPr>
            <a:endParaRPr lang="en-US" sz="2400" dirty="0"/>
          </a:p>
        </p:txBody>
      </p:sp>
      <p:pic>
        <p:nvPicPr>
          <p:cNvPr id="4" name="Picture 3"/>
          <p:cNvPicPr>
            <a:picLocks noChangeAspect="1"/>
          </p:cNvPicPr>
          <p:nvPr/>
        </p:nvPicPr>
        <p:blipFill>
          <a:blip r:embed="rId3"/>
          <a:stretch>
            <a:fillRect/>
          </a:stretch>
        </p:blipFill>
        <p:spPr>
          <a:xfrm>
            <a:off x="914400" y="4800600"/>
            <a:ext cx="7217872" cy="1733550"/>
          </a:xfrm>
          <a:prstGeom prst="rect">
            <a:avLst/>
          </a:prstGeom>
        </p:spPr>
      </p:pic>
    </p:spTree>
    <p:extLst>
      <p:ext uri="{BB962C8B-B14F-4D97-AF65-F5344CB8AC3E}">
        <p14:creationId xmlns:p14="http://schemas.microsoft.com/office/powerpoint/2010/main" val="7537901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304800"/>
            <a:ext cx="6172199" cy="1143000"/>
          </a:xfrm>
        </p:spPr>
        <p:txBody>
          <a:bodyPr/>
          <a:lstStyle/>
          <a:p>
            <a:pPr algn="ctr"/>
            <a:r>
              <a:rPr lang="en-US" sz="3600" b="1" dirty="0">
                <a:solidFill>
                  <a:schemeClr val="dk1"/>
                </a:solidFill>
              </a:rPr>
              <a:t>Privacy Act Exemptions</a:t>
            </a:r>
            <a:endParaRPr lang="en-US" b="1" dirty="0"/>
          </a:p>
        </p:txBody>
      </p:sp>
      <p:sp>
        <p:nvSpPr>
          <p:cNvPr id="3" name="Text Placeholder 2"/>
          <p:cNvSpPr>
            <a:spLocks noGrp="1"/>
          </p:cNvSpPr>
          <p:nvPr>
            <p:ph type="body" idx="1"/>
          </p:nvPr>
        </p:nvSpPr>
        <p:spPr>
          <a:xfrm>
            <a:off x="0" y="1676400"/>
            <a:ext cx="9144000" cy="4419599"/>
          </a:xfrm>
        </p:spPr>
        <p:txBody>
          <a:bodyPr/>
          <a:lstStyle/>
          <a:p>
            <a:pPr marL="279400" indent="0">
              <a:buNone/>
            </a:pPr>
            <a:r>
              <a:rPr lang="en-US" sz="2400" dirty="0"/>
              <a:t>Like FOIA, the Privacy Act enumerates material that is exempt from disclosure.  The most common include:</a:t>
            </a:r>
          </a:p>
          <a:p>
            <a:pPr marL="279400" indent="0">
              <a:buNone/>
            </a:pPr>
            <a:endParaRPr lang="en-US" sz="2400" dirty="0"/>
          </a:p>
          <a:p>
            <a:pPr marL="279400" indent="0">
              <a:buNone/>
            </a:pPr>
            <a:r>
              <a:rPr lang="en-US" sz="2400" dirty="0"/>
              <a:t>(d)(5)—information compiled in anticipation of civil proceedings</a:t>
            </a:r>
          </a:p>
          <a:p>
            <a:pPr marL="279400" indent="0">
              <a:buNone/>
            </a:pPr>
            <a:r>
              <a:rPr lang="en-US" sz="2400" dirty="0"/>
              <a:t>(j)(2)—criminal law enforcement investigative material</a:t>
            </a:r>
          </a:p>
          <a:p>
            <a:pPr marL="279400" indent="0">
              <a:buNone/>
            </a:pPr>
            <a:r>
              <a:rPr lang="en-US" sz="2400" dirty="0"/>
              <a:t>(k)(1)—classified material</a:t>
            </a:r>
          </a:p>
          <a:p>
            <a:pPr marL="279400" indent="0">
              <a:buNone/>
            </a:pPr>
            <a:r>
              <a:rPr lang="en-US" sz="2400" dirty="0"/>
              <a:t>(k)(2)—non-criminal law enforcement records</a:t>
            </a:r>
          </a:p>
          <a:p>
            <a:pPr marL="279400" indent="0">
              <a:buNone/>
            </a:pPr>
            <a:r>
              <a:rPr lang="en-US" sz="2400" dirty="0"/>
              <a:t>(k)(5)—federal employment eligibility investigative material</a:t>
            </a:r>
          </a:p>
          <a:p>
            <a:pPr marL="279400" indent="0">
              <a:buNone/>
            </a:pPr>
            <a:r>
              <a:rPr lang="en-US" sz="2400" dirty="0"/>
              <a:t>(k)(6)—testing material for Federal appointment/promotion</a:t>
            </a:r>
          </a:p>
          <a:p>
            <a:pPr marL="279400" indent="0">
              <a:buNone/>
            </a:pPr>
            <a:r>
              <a:rPr lang="en-US" sz="2400" dirty="0"/>
              <a:t>(k)(7)—material used to determine armed services promotion</a:t>
            </a:r>
          </a:p>
          <a:p>
            <a:pPr marL="279400" indent="0">
              <a:buNone/>
            </a:pPr>
            <a:endParaRPr lang="en-US" sz="2400" dirty="0"/>
          </a:p>
        </p:txBody>
      </p:sp>
    </p:spTree>
    <p:extLst>
      <p:ext uri="{BB962C8B-B14F-4D97-AF65-F5344CB8AC3E}">
        <p14:creationId xmlns:p14="http://schemas.microsoft.com/office/powerpoint/2010/main" val="38143032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304800"/>
            <a:ext cx="6172199" cy="1143000"/>
          </a:xfrm>
        </p:spPr>
        <p:txBody>
          <a:bodyPr/>
          <a:lstStyle/>
          <a:p>
            <a:pPr algn="ctr"/>
            <a:r>
              <a:rPr lang="en-US" sz="3600" b="1" dirty="0">
                <a:solidFill>
                  <a:schemeClr val="dk1"/>
                </a:solidFill>
              </a:rPr>
              <a:t>Privacy Act Exemptions</a:t>
            </a:r>
            <a:endParaRPr lang="en-US" b="1" dirty="0"/>
          </a:p>
        </p:txBody>
      </p:sp>
      <p:sp>
        <p:nvSpPr>
          <p:cNvPr id="3" name="Text Placeholder 2"/>
          <p:cNvSpPr>
            <a:spLocks noGrp="1"/>
          </p:cNvSpPr>
          <p:nvPr>
            <p:ph type="body" idx="1"/>
          </p:nvPr>
        </p:nvSpPr>
        <p:spPr>
          <a:xfrm>
            <a:off x="685800" y="1676400"/>
            <a:ext cx="5105400" cy="4419599"/>
          </a:xfrm>
        </p:spPr>
        <p:txBody>
          <a:bodyPr/>
          <a:lstStyle/>
          <a:p>
            <a:pPr marL="279400" indent="0">
              <a:buNone/>
            </a:pPr>
            <a:r>
              <a:rPr lang="en-US" sz="2400" dirty="0"/>
              <a:t>Because PA Exemptions are not a bar to disclosure under the FOIA, a requester is entitled to the combined total of what both statutes provide.  For access purposes, the two statutes work completely independently of one another.</a:t>
            </a:r>
          </a:p>
          <a:p>
            <a:pPr marL="279400" indent="0">
              <a:buNone/>
            </a:pPr>
            <a:endParaRPr lang="en-US" sz="2400" dirty="0"/>
          </a:p>
        </p:txBody>
      </p:sp>
      <p:pic>
        <p:nvPicPr>
          <p:cNvPr id="4" name="Picture 3"/>
          <p:cNvPicPr>
            <a:picLocks noChangeAspect="1"/>
          </p:cNvPicPr>
          <p:nvPr/>
        </p:nvPicPr>
        <p:blipFill>
          <a:blip r:embed="rId3"/>
          <a:stretch>
            <a:fillRect/>
          </a:stretch>
        </p:blipFill>
        <p:spPr>
          <a:xfrm>
            <a:off x="5791200" y="1638299"/>
            <a:ext cx="3085678" cy="4495799"/>
          </a:xfrm>
          <a:prstGeom prst="rect">
            <a:avLst/>
          </a:prstGeom>
        </p:spPr>
      </p:pic>
    </p:spTree>
    <p:extLst>
      <p:ext uri="{BB962C8B-B14F-4D97-AF65-F5344CB8AC3E}">
        <p14:creationId xmlns:p14="http://schemas.microsoft.com/office/powerpoint/2010/main" val="36822026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a:solidFill>
                  <a:schemeClr val="dk1"/>
                </a:solidFill>
              </a:rPr>
              <a:t>Privacy Act Exemptions</a:t>
            </a:r>
            <a:endParaRPr lang="en-US" b="1" dirty="0"/>
          </a:p>
        </p:txBody>
      </p:sp>
      <p:sp>
        <p:nvSpPr>
          <p:cNvPr id="3" name="Text Placeholder 2"/>
          <p:cNvSpPr>
            <a:spLocks noGrp="1"/>
          </p:cNvSpPr>
          <p:nvPr>
            <p:ph type="body" idx="1"/>
          </p:nvPr>
        </p:nvSpPr>
        <p:spPr/>
        <p:txBody>
          <a:bodyPr/>
          <a:lstStyle/>
          <a:p>
            <a:pPr marL="279400" indent="0">
              <a:buNone/>
            </a:pPr>
            <a:r>
              <a:rPr lang="en-US" sz="2400" dirty="0"/>
              <a:t>As a result, a record can be exempt under the Privacy Act, and yet still releasable in its entirety under the FOIA (e.g., testing material for hiring that is already publicly available).  Similarly, a record may be entirely exempt were it to be requested under the FOIA without Privacy Act Access, but if sought by the person about whom it pertains, is releasable in its entirety (e.g., medical records about oneself).   </a:t>
            </a:r>
          </a:p>
          <a:p>
            <a:pPr marL="279400" indent="0">
              <a:buNone/>
            </a:pPr>
            <a:endParaRPr lang="en-US" sz="2400" dirty="0"/>
          </a:p>
        </p:txBody>
      </p:sp>
    </p:spTree>
    <p:extLst>
      <p:ext uri="{BB962C8B-B14F-4D97-AF65-F5344CB8AC3E}">
        <p14:creationId xmlns:p14="http://schemas.microsoft.com/office/powerpoint/2010/main" val="9390493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solidFill>
                  <a:schemeClr val="dk1"/>
                </a:solidFill>
              </a:rPr>
              <a:t>Conversion to a FOIA Request with Special Disclosure Requirements</a:t>
            </a:r>
            <a:endParaRPr lang="en-US" sz="3200" dirty="0"/>
          </a:p>
        </p:txBody>
      </p:sp>
      <p:sp>
        <p:nvSpPr>
          <p:cNvPr id="3" name="Text Placeholder 2"/>
          <p:cNvSpPr>
            <a:spLocks noGrp="1"/>
          </p:cNvSpPr>
          <p:nvPr>
            <p:ph type="body" idx="1"/>
          </p:nvPr>
        </p:nvSpPr>
        <p:spPr/>
        <p:txBody>
          <a:bodyPr/>
          <a:lstStyle/>
          <a:p>
            <a:pPr marL="279400" indent="0">
              <a:buNone/>
            </a:pPr>
            <a:r>
              <a:rPr lang="en-US" sz="2400" dirty="0"/>
              <a:t>As such, if a Privacy Act Exemption is asserted, the request converts into a FOIA request, in order to grant the greatest degree of disclosure allowable under either statute.  </a:t>
            </a:r>
          </a:p>
          <a:p>
            <a:pPr marL="279400" indent="0">
              <a:buNone/>
            </a:pPr>
            <a:endParaRPr lang="en-US" b="1" dirty="0"/>
          </a:p>
        </p:txBody>
      </p:sp>
      <p:pic>
        <p:nvPicPr>
          <p:cNvPr id="5" name="Picture 4"/>
          <p:cNvPicPr>
            <a:picLocks noChangeAspect="1"/>
          </p:cNvPicPr>
          <p:nvPr/>
        </p:nvPicPr>
        <p:blipFill>
          <a:blip r:embed="rId3"/>
          <a:stretch>
            <a:fillRect/>
          </a:stretch>
        </p:blipFill>
        <p:spPr>
          <a:xfrm>
            <a:off x="2946141" y="3200400"/>
            <a:ext cx="3568958" cy="3428999"/>
          </a:xfrm>
          <a:prstGeom prst="rect">
            <a:avLst/>
          </a:prstGeom>
        </p:spPr>
      </p:pic>
    </p:spTree>
    <p:extLst>
      <p:ext uri="{BB962C8B-B14F-4D97-AF65-F5344CB8AC3E}">
        <p14:creationId xmlns:p14="http://schemas.microsoft.com/office/powerpoint/2010/main" val="5561630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28600"/>
            <a:ext cx="6857999" cy="1143000"/>
          </a:xfrm>
        </p:spPr>
        <p:txBody>
          <a:bodyPr/>
          <a:lstStyle/>
          <a:p>
            <a:pPr algn="ctr"/>
            <a:r>
              <a:rPr lang="en-US" sz="3200" b="1" dirty="0">
                <a:solidFill>
                  <a:schemeClr val="dk1"/>
                </a:solidFill>
              </a:rPr>
              <a:t>Conversion to a FOIA Request with Special Disclosure Requirements</a:t>
            </a:r>
            <a:endParaRPr lang="en-US" sz="3200" dirty="0"/>
          </a:p>
        </p:txBody>
      </p:sp>
      <p:sp>
        <p:nvSpPr>
          <p:cNvPr id="3" name="Text Placeholder 2"/>
          <p:cNvSpPr>
            <a:spLocks noGrp="1"/>
          </p:cNvSpPr>
          <p:nvPr>
            <p:ph type="body" idx="1"/>
          </p:nvPr>
        </p:nvSpPr>
        <p:spPr/>
        <p:txBody>
          <a:bodyPr/>
          <a:lstStyle/>
          <a:p>
            <a:pPr marL="279400" indent="0">
              <a:buNone/>
            </a:pPr>
            <a:r>
              <a:rPr lang="en-US" sz="2400" dirty="0"/>
              <a:t>As such, the first determination mandates that the Access request be adjudicated, and decision made as to eligibility of the record, under the SORN, for public access or copying.</a:t>
            </a:r>
          </a:p>
          <a:p>
            <a:pPr marL="279400" indent="0">
              <a:buNone/>
            </a:pPr>
            <a:endParaRPr lang="en-US" sz="2400" dirty="0"/>
          </a:p>
          <a:p>
            <a:pPr marL="279400" indent="0">
              <a:buNone/>
            </a:pPr>
            <a:r>
              <a:rPr lang="en-US" sz="2400" dirty="0"/>
              <a:t>Only if the record is exempt can the analysis shift to one of a FOIA </a:t>
            </a:r>
            <a:r>
              <a:rPr lang="en-US" sz="2400" dirty="0" err="1"/>
              <a:t>segregability</a:t>
            </a:r>
            <a:r>
              <a:rPr lang="en-US" sz="2400" dirty="0"/>
              <a:t> analysis.  </a:t>
            </a:r>
          </a:p>
          <a:p>
            <a:pPr marL="279400" indent="0">
              <a:buNone/>
            </a:pPr>
            <a:endParaRPr lang="en-US" b="1" dirty="0"/>
          </a:p>
        </p:txBody>
      </p:sp>
    </p:spTree>
    <p:extLst>
      <p:ext uri="{BB962C8B-B14F-4D97-AF65-F5344CB8AC3E}">
        <p14:creationId xmlns:p14="http://schemas.microsoft.com/office/powerpoint/2010/main" val="38240426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28600"/>
            <a:ext cx="6553199" cy="1143000"/>
          </a:xfrm>
        </p:spPr>
        <p:txBody>
          <a:bodyPr/>
          <a:lstStyle/>
          <a:p>
            <a:pPr algn="ctr"/>
            <a:r>
              <a:rPr lang="en-US" sz="3200" b="1" dirty="0">
                <a:solidFill>
                  <a:schemeClr val="dk1"/>
                </a:solidFill>
              </a:rPr>
              <a:t>Conversion to a FOIA Request with Special Disclosure Requirements</a:t>
            </a:r>
            <a:endParaRPr lang="en-US" sz="3200" dirty="0"/>
          </a:p>
        </p:txBody>
      </p:sp>
      <p:sp>
        <p:nvSpPr>
          <p:cNvPr id="3" name="Text Placeholder 2"/>
          <p:cNvSpPr>
            <a:spLocks noGrp="1"/>
          </p:cNvSpPr>
          <p:nvPr>
            <p:ph type="body" idx="1"/>
          </p:nvPr>
        </p:nvSpPr>
        <p:spPr>
          <a:xfrm>
            <a:off x="304800" y="1828800"/>
            <a:ext cx="3505200" cy="4419599"/>
          </a:xfrm>
        </p:spPr>
        <p:txBody>
          <a:bodyPr/>
          <a:lstStyle/>
          <a:p>
            <a:pPr marL="279400" indent="0">
              <a:buNone/>
            </a:pPr>
            <a:r>
              <a:rPr lang="en-US" sz="2400" dirty="0"/>
              <a:t>This also means that—because both statutes must be analyzed for record disclosure eligibility, and the request must be processed under both statutes, administrative appeals rights adhere to a denial under either statute.</a:t>
            </a:r>
          </a:p>
          <a:p>
            <a:pPr marL="279400" indent="0">
              <a:buNone/>
            </a:pPr>
            <a:endParaRPr lang="en-US" b="1" dirty="0"/>
          </a:p>
        </p:txBody>
      </p:sp>
      <p:pic>
        <p:nvPicPr>
          <p:cNvPr id="5" name="Picture 4"/>
          <p:cNvPicPr>
            <a:picLocks noChangeAspect="1"/>
          </p:cNvPicPr>
          <p:nvPr/>
        </p:nvPicPr>
        <p:blipFill>
          <a:blip r:embed="rId3"/>
          <a:stretch>
            <a:fillRect/>
          </a:stretch>
        </p:blipFill>
        <p:spPr>
          <a:xfrm>
            <a:off x="4114800" y="2292416"/>
            <a:ext cx="4662488" cy="3492366"/>
          </a:xfrm>
          <a:prstGeom prst="rect">
            <a:avLst/>
          </a:prstGeom>
        </p:spPr>
      </p:pic>
    </p:spTree>
    <p:extLst>
      <p:ext uri="{BB962C8B-B14F-4D97-AF65-F5344CB8AC3E}">
        <p14:creationId xmlns:p14="http://schemas.microsoft.com/office/powerpoint/2010/main" val="21075819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Shape 107"/>
          <p:cNvSpPr txBox="1">
            <a:spLocks noGrp="1"/>
          </p:cNvSpPr>
          <p:nvPr>
            <p:ph type="title"/>
          </p:nvPr>
        </p:nvSpPr>
        <p:spPr>
          <a:xfrm>
            <a:off x="1447800" y="228600"/>
            <a:ext cx="6172199"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1" i="0" u="none" strike="noStrike" cap="none" baseline="0" dirty="0">
                <a:solidFill>
                  <a:schemeClr val="dk2"/>
                </a:solidFill>
                <a:latin typeface="Arial"/>
                <a:ea typeface="Arial"/>
                <a:cs typeface="Arial"/>
                <a:sym typeface="Arial"/>
                <a:rtl val="0"/>
              </a:rPr>
              <a:t>Course Overview</a:t>
            </a:r>
          </a:p>
        </p:txBody>
      </p:sp>
      <p:sp>
        <p:nvSpPr>
          <p:cNvPr id="108" name="Shape 108"/>
          <p:cNvSpPr txBox="1">
            <a:spLocks noGrp="1"/>
          </p:cNvSpPr>
          <p:nvPr>
            <p:ph type="body" idx="1"/>
          </p:nvPr>
        </p:nvSpPr>
        <p:spPr>
          <a:xfrm>
            <a:off x="762000" y="1777525"/>
            <a:ext cx="7772400" cy="4419599"/>
          </a:xfrm>
          <a:prstGeom prst="rect">
            <a:avLst/>
          </a:prstGeom>
          <a:noFill/>
          <a:ln>
            <a:noFill/>
          </a:ln>
        </p:spPr>
        <p:txBody>
          <a:bodyPr lIns="91425" tIns="45700" rIns="91425" bIns="45700" anchor="t" anchorCtr="0">
            <a:noAutofit/>
          </a:bodyPr>
          <a:lstStyle/>
          <a:p>
            <a:pPr marL="0" lvl="0" indent="0">
              <a:spcBef>
                <a:spcPts val="0"/>
              </a:spcBef>
              <a:buSzPct val="101190"/>
              <a:buNone/>
            </a:pPr>
            <a:r>
              <a:rPr lang="en-US" sz="2800" dirty="0">
                <a:solidFill>
                  <a:schemeClr val="dk1"/>
                </a:solidFill>
              </a:rPr>
              <a:t>This overview of the process for requesters to obtain information about themselves is based on the Privacy Act of 1974, focusing on the aspects of requests for access to information pursuant to 5 USC 552a(d)(1).</a:t>
            </a:r>
            <a:endParaRPr lang="en-US" sz="2800" dirty="0">
              <a:solidFill>
                <a:schemeClr val="tx1"/>
              </a:solidFill>
            </a:endParaRPr>
          </a:p>
          <a:p>
            <a:pPr marL="0" lvl="0" indent="0">
              <a:spcBef>
                <a:spcPts val="0"/>
              </a:spcBef>
              <a:buSzPct val="101190"/>
              <a:buNone/>
            </a:pPr>
            <a:endParaRPr lang="en-US" sz="2800" b="1" dirty="0"/>
          </a:p>
          <a:p>
            <a:pPr marL="0" lvl="0" indent="0">
              <a:spcBef>
                <a:spcPts val="0"/>
              </a:spcBef>
              <a:buSzPct val="101190"/>
              <a:buNone/>
            </a:pPr>
            <a:endParaRPr lang="en-US" sz="2800" dirty="0"/>
          </a:p>
          <a:p>
            <a:pPr marL="0" lvl="0" indent="0">
              <a:spcBef>
                <a:spcPts val="0"/>
              </a:spcBef>
              <a:buSzPct val="101190"/>
              <a:buNone/>
            </a:pPr>
            <a:endParaRPr lang="en-US" sz="2800" b="1" dirty="0"/>
          </a:p>
        </p:txBody>
      </p:sp>
      <p:sp>
        <p:nvSpPr>
          <p:cNvPr id="110" name="Shape 110"/>
          <p:cNvSpPr txBox="1">
            <a:spLocks noGrp="1"/>
          </p:cNvSpPr>
          <p:nvPr>
            <p:ph type="sldNum" idx="12"/>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r>
              <a:rPr lang="en-US" sz="800" b="0" i="0" u="none" strike="noStrike" cap="none" baseline="0">
                <a:solidFill>
                  <a:schemeClr val="dk1"/>
                </a:solidFill>
                <a:latin typeface="Arial"/>
                <a:ea typeface="Arial"/>
                <a:cs typeface="Arial"/>
                <a:sym typeface="Arial"/>
                <a:rtl val="0"/>
              </a:rPr>
              <a:t> </a:t>
            </a: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solidFill>
                  <a:schemeClr val="dk1"/>
                </a:solidFill>
              </a:rPr>
              <a:t>Conversion to a FOIA Request with Special Disclosure Requirements</a:t>
            </a:r>
            <a:endParaRPr lang="en-US" sz="3200" dirty="0"/>
          </a:p>
        </p:txBody>
      </p:sp>
      <p:sp>
        <p:nvSpPr>
          <p:cNvPr id="3" name="Text Placeholder 2"/>
          <p:cNvSpPr>
            <a:spLocks noGrp="1"/>
          </p:cNvSpPr>
          <p:nvPr>
            <p:ph type="body" idx="1"/>
          </p:nvPr>
        </p:nvSpPr>
        <p:spPr/>
        <p:txBody>
          <a:bodyPr/>
          <a:lstStyle/>
          <a:p>
            <a:pPr marL="279400" indent="0">
              <a:buNone/>
            </a:pPr>
            <a:r>
              <a:rPr lang="en-US" sz="2400" dirty="0"/>
              <a:t>Finally, only if both a FOIA exemption and a Privacy Act Exemption apply to the record can it be withheld from a first-party access request.</a:t>
            </a:r>
          </a:p>
          <a:p>
            <a:pPr marL="279400" indent="0">
              <a:buNone/>
            </a:pPr>
            <a:endParaRPr lang="en-US" sz="2400" dirty="0"/>
          </a:p>
          <a:p>
            <a:pPr marL="279400" indent="0">
              <a:buNone/>
            </a:pPr>
            <a:r>
              <a:rPr lang="en-US" sz="2400" dirty="0"/>
              <a:t>This disclosure cannot be made publicly—as it would, by necessity, include the PII that only the requester can personally receive about themselves that is not exempt from disclosure under both Statutes, such as Sensitive PII, SSNs, Passport Numbers, etc.</a:t>
            </a:r>
          </a:p>
          <a:p>
            <a:pPr marL="279400" indent="0">
              <a:buNone/>
            </a:pPr>
            <a:endParaRPr lang="en-US" sz="2400" dirty="0"/>
          </a:p>
          <a:p>
            <a:pPr marL="279400" indent="0">
              <a:buNone/>
            </a:pPr>
            <a:endParaRPr lang="en-US" b="1" dirty="0"/>
          </a:p>
        </p:txBody>
      </p:sp>
    </p:spTree>
    <p:extLst>
      <p:ext uri="{BB962C8B-B14F-4D97-AF65-F5344CB8AC3E}">
        <p14:creationId xmlns:p14="http://schemas.microsoft.com/office/powerpoint/2010/main" val="25950803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solidFill>
                  <a:schemeClr val="dk1"/>
                </a:solidFill>
              </a:rPr>
              <a:t>Conversion to a FOIA Request with Special Disclosure Requirements</a:t>
            </a:r>
            <a:endParaRPr lang="en-US" sz="3200" dirty="0"/>
          </a:p>
        </p:txBody>
      </p:sp>
      <p:sp>
        <p:nvSpPr>
          <p:cNvPr id="3" name="Text Placeholder 2"/>
          <p:cNvSpPr>
            <a:spLocks noGrp="1"/>
          </p:cNvSpPr>
          <p:nvPr>
            <p:ph type="body" idx="1"/>
          </p:nvPr>
        </p:nvSpPr>
        <p:spPr>
          <a:xfrm>
            <a:off x="0" y="1676400"/>
            <a:ext cx="8686800" cy="4419599"/>
          </a:xfrm>
        </p:spPr>
        <p:txBody>
          <a:bodyPr/>
          <a:lstStyle/>
          <a:p>
            <a:pPr marL="279400" indent="0">
              <a:buNone/>
            </a:pPr>
            <a:r>
              <a:rPr lang="en-US" sz="2400" dirty="0"/>
              <a:t>Within </a:t>
            </a:r>
            <a:r>
              <a:rPr lang="en-US" sz="2400" dirty="0" err="1"/>
              <a:t>FOIAOnline</a:t>
            </a:r>
            <a:r>
              <a:rPr lang="en-US" sz="2400" dirty="0"/>
              <a:t>, this required a different publication code to avoid disclosure to the public generally.</a:t>
            </a:r>
          </a:p>
          <a:p>
            <a:pPr marL="279400" indent="0">
              <a:buNone/>
            </a:pPr>
            <a:endParaRPr lang="en-US" sz="2400" dirty="0"/>
          </a:p>
          <a:p>
            <a:pPr marL="279400" indent="0">
              <a:buNone/>
            </a:pPr>
            <a:r>
              <a:rPr lang="en-US" sz="2400" dirty="0"/>
              <a:t>However, in </a:t>
            </a:r>
            <a:r>
              <a:rPr lang="en-US" sz="2400" dirty="0" err="1"/>
              <a:t>FOIAXpress</a:t>
            </a:r>
            <a:r>
              <a:rPr lang="en-US" sz="2400" dirty="0"/>
              <a:t> there are </a:t>
            </a:r>
            <a:r>
              <a:rPr lang="en-US" sz="2400"/>
              <a:t>no publication codes, and </a:t>
            </a:r>
            <a:r>
              <a:rPr lang="en-US" sz="2400" dirty="0"/>
              <a:t>it will simply need to have direct distribution to the requester who submitted the perfected request pursuant to 15 CFR 4.24, through email rather than release through “PAL”.    </a:t>
            </a:r>
          </a:p>
          <a:p>
            <a:pPr marL="279400" indent="0">
              <a:buNone/>
            </a:pPr>
            <a:br>
              <a:rPr lang="en-US" sz="2400" dirty="0"/>
            </a:br>
            <a:endParaRPr lang="en-US" b="1" dirty="0"/>
          </a:p>
        </p:txBody>
      </p:sp>
    </p:spTree>
    <p:extLst>
      <p:ext uri="{BB962C8B-B14F-4D97-AF65-F5344CB8AC3E}">
        <p14:creationId xmlns:p14="http://schemas.microsoft.com/office/powerpoint/2010/main" val="29905623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solidFill>
                  <a:schemeClr val="dk1"/>
                </a:solidFill>
              </a:rPr>
              <a:t>Conversion to a FOIA Request with Special Disclosure Requirements</a:t>
            </a:r>
            <a:endParaRPr lang="en-US" sz="3200" dirty="0"/>
          </a:p>
        </p:txBody>
      </p:sp>
      <p:sp>
        <p:nvSpPr>
          <p:cNvPr id="3" name="Text Placeholder 2"/>
          <p:cNvSpPr>
            <a:spLocks noGrp="1"/>
          </p:cNvSpPr>
          <p:nvPr>
            <p:ph type="body" idx="1"/>
          </p:nvPr>
        </p:nvSpPr>
        <p:spPr>
          <a:xfrm>
            <a:off x="0" y="1676400"/>
            <a:ext cx="8686800" cy="4419599"/>
          </a:xfrm>
        </p:spPr>
        <p:txBody>
          <a:bodyPr/>
          <a:lstStyle/>
          <a:p>
            <a:pPr marL="279400" indent="0">
              <a:buNone/>
            </a:pPr>
            <a:r>
              <a:rPr lang="en-US" sz="2400" dirty="0"/>
              <a:t>Requesters also can file a Privacy Act Amendment Request pursuant to 15 CFR 4.27.</a:t>
            </a:r>
          </a:p>
          <a:p>
            <a:pPr marL="279400" indent="0">
              <a:buNone/>
            </a:pPr>
            <a:endParaRPr lang="en-US" sz="2400" dirty="0"/>
          </a:p>
          <a:p>
            <a:pPr marL="279400" indent="0">
              <a:buNone/>
            </a:pPr>
            <a:r>
              <a:rPr lang="en-US" sz="2400" dirty="0"/>
              <a:t>The process requires that the same denial authority who reviewed the Privacy Act Access request then also receive the request for amendment, and needs to include </a:t>
            </a:r>
          </a:p>
          <a:p>
            <a:pPr marL="736600" indent="-457200">
              <a:buAutoNum type="arabicParenBoth"/>
            </a:pPr>
            <a:r>
              <a:rPr lang="en-US" sz="2400" dirty="0"/>
              <a:t>ID of the record being corrected, </a:t>
            </a:r>
          </a:p>
          <a:p>
            <a:pPr marL="736600" indent="-457200">
              <a:buAutoNum type="arabicParenBoth"/>
            </a:pPr>
            <a:r>
              <a:rPr lang="en-US" sz="2400" dirty="0"/>
              <a:t>The wording that is to be deleted or corrected, </a:t>
            </a:r>
          </a:p>
          <a:p>
            <a:pPr marL="736600" indent="-457200">
              <a:buAutoNum type="arabicParenBoth"/>
            </a:pPr>
            <a:r>
              <a:rPr lang="en-US" sz="2400" dirty="0"/>
              <a:t>The new wording that should be inserted, and </a:t>
            </a:r>
          </a:p>
          <a:p>
            <a:pPr marL="736600" indent="-457200">
              <a:buAutoNum type="arabicParenBoth"/>
            </a:pPr>
            <a:r>
              <a:rPr lang="en-US" sz="2400" dirty="0"/>
              <a:t>The basis for the correction, with any supporting documents substantiating the change.</a:t>
            </a:r>
          </a:p>
          <a:p>
            <a:pPr marL="279400" indent="0">
              <a:buNone/>
            </a:pPr>
            <a:endParaRPr lang="en-US" b="1" dirty="0"/>
          </a:p>
        </p:txBody>
      </p:sp>
    </p:spTree>
    <p:extLst>
      <p:ext uri="{BB962C8B-B14F-4D97-AF65-F5344CB8AC3E}">
        <p14:creationId xmlns:p14="http://schemas.microsoft.com/office/powerpoint/2010/main" val="40184326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Shape 183"/>
          <p:cNvSpPr txBox="1">
            <a:spLocks noGrp="1"/>
          </p:cNvSpPr>
          <p:nvPr>
            <p:ph type="title"/>
          </p:nvPr>
        </p:nvSpPr>
        <p:spPr>
          <a:xfrm>
            <a:off x="1447800" y="228600"/>
            <a:ext cx="6172199" cy="1143000"/>
          </a:xfrm>
          <a:prstGeom prst="rect">
            <a:avLst/>
          </a:prstGeom>
          <a:noFill/>
          <a:ln>
            <a:noFill/>
          </a:ln>
        </p:spPr>
        <p:txBody>
          <a:bodyPr lIns="91425" tIns="91425" rIns="91425" bIns="91425"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200" b="1" i="0" u="none" strike="noStrike" cap="none" baseline="0" dirty="0">
                <a:solidFill>
                  <a:schemeClr val="dk2"/>
                </a:solidFill>
                <a:latin typeface="Arial"/>
                <a:ea typeface="Arial"/>
                <a:cs typeface="Arial"/>
                <a:sym typeface="Arial"/>
                <a:rtl val="0"/>
              </a:rPr>
              <a:t>QUESTIONS?</a:t>
            </a:r>
          </a:p>
        </p:txBody>
      </p:sp>
      <p:sp>
        <p:nvSpPr>
          <p:cNvPr id="184" name="Shape 184"/>
          <p:cNvSpPr txBox="1">
            <a:spLocks noGrp="1"/>
          </p:cNvSpPr>
          <p:nvPr>
            <p:ph type="body" idx="1"/>
          </p:nvPr>
        </p:nvSpPr>
        <p:spPr>
          <a:xfrm>
            <a:off x="685800" y="1676400"/>
            <a:ext cx="7772400" cy="4419599"/>
          </a:xfrm>
          <a:prstGeom prst="rect">
            <a:avLst/>
          </a:prstGeom>
          <a:noFill/>
          <a:ln>
            <a:noFill/>
          </a:ln>
        </p:spPr>
        <p:txBody>
          <a:bodyPr lIns="91425" tIns="91425" rIns="91425" bIns="91425" anchor="t" anchorCtr="0">
            <a:noAutofit/>
          </a:bodyPr>
          <a:lstStyle/>
          <a:p>
            <a:pPr marL="279400" indent="0" algn="ctr">
              <a:buNone/>
            </a:pPr>
            <a:endParaRPr lang="en-US" sz="5400" b="1" dirty="0">
              <a:rtl val="0"/>
            </a:endParaRPr>
          </a:p>
          <a:p>
            <a:pPr marL="279400" indent="0" algn="ctr">
              <a:buNone/>
            </a:pPr>
            <a:endParaRPr lang="en-US" sz="5400" b="1" dirty="0"/>
          </a:p>
          <a:p>
            <a:pPr marL="279400" indent="0" algn="ctr">
              <a:buNone/>
            </a:pPr>
            <a:r>
              <a:rPr lang="en-US" sz="5400" b="1" dirty="0">
                <a:rtl val="0"/>
              </a:rPr>
              <a:t>QUESTIONS?</a:t>
            </a:r>
          </a:p>
        </p:txBody>
      </p:sp>
    </p:spTree>
    <p:extLst>
      <p:ext uri="{BB962C8B-B14F-4D97-AF65-F5344CB8AC3E}">
        <p14:creationId xmlns:p14="http://schemas.microsoft.com/office/powerpoint/2010/main" val="1467559740"/>
      </p:ext>
    </p:extLst>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Shape 116"/>
          <p:cNvSpPr txBox="1">
            <a:spLocks noGrp="1"/>
          </p:cNvSpPr>
          <p:nvPr>
            <p:ph type="title"/>
          </p:nvPr>
        </p:nvSpPr>
        <p:spPr>
          <a:xfrm>
            <a:off x="1447800" y="228600"/>
            <a:ext cx="6172199"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2"/>
              </a:buClr>
              <a:buSzPct val="25000"/>
              <a:buFont typeface="Arial"/>
              <a:buNone/>
            </a:pPr>
            <a:r>
              <a:rPr lang="en-US" sz="3600" b="1" dirty="0">
                <a:solidFill>
                  <a:schemeClr val="dk2"/>
                </a:solidFill>
              </a:rPr>
              <a:t>Course </a:t>
            </a:r>
            <a:r>
              <a:rPr lang="en-US" sz="3600" b="1" i="0" u="none" strike="noStrike" cap="none" baseline="0" dirty="0">
                <a:solidFill>
                  <a:schemeClr val="dk2"/>
                </a:solidFill>
                <a:latin typeface="Arial"/>
                <a:ea typeface="Arial"/>
                <a:cs typeface="Arial"/>
                <a:sym typeface="Arial"/>
                <a:rtl val="0"/>
              </a:rPr>
              <a:t>Outline</a:t>
            </a:r>
          </a:p>
        </p:txBody>
      </p:sp>
      <p:sp>
        <p:nvSpPr>
          <p:cNvPr id="117" name="Shape 117"/>
          <p:cNvSpPr txBox="1">
            <a:spLocks noGrp="1"/>
          </p:cNvSpPr>
          <p:nvPr>
            <p:ph type="body" idx="1"/>
          </p:nvPr>
        </p:nvSpPr>
        <p:spPr>
          <a:xfrm>
            <a:off x="152400" y="1828800"/>
            <a:ext cx="8634312" cy="3505199"/>
          </a:xfrm>
          <a:prstGeom prst="rect">
            <a:avLst/>
          </a:prstGeom>
          <a:noFill/>
          <a:ln>
            <a:noFill/>
          </a:ln>
        </p:spPr>
        <p:txBody>
          <a:bodyPr lIns="91425" tIns="45700" rIns="91425" bIns="45700" anchor="t" anchorCtr="0">
            <a:noAutofit/>
          </a:bodyPr>
          <a:lstStyle/>
          <a:p>
            <a:pPr marL="57150" indent="0">
              <a:buNone/>
            </a:pPr>
            <a:r>
              <a:rPr lang="en-US" sz="2400" b="1" i="0" u="none" strike="noStrike" cap="none" baseline="0" dirty="0">
                <a:solidFill>
                  <a:schemeClr val="dk1"/>
                </a:solidFill>
                <a:sym typeface="Arial"/>
                <a:rtl val="0"/>
              </a:rPr>
              <a:t>Primary Privacy Considerations</a:t>
            </a:r>
            <a:r>
              <a:rPr lang="en-US" sz="2400" i="0" u="none" strike="noStrike" cap="none" baseline="0" dirty="0">
                <a:solidFill>
                  <a:schemeClr val="dk1"/>
                </a:solidFill>
                <a:sym typeface="Arial"/>
                <a:rtl val="0"/>
              </a:rPr>
              <a:t>:</a:t>
            </a:r>
          </a:p>
          <a:p>
            <a:pPr marL="57150" indent="0">
              <a:buNone/>
            </a:pPr>
            <a:endParaRPr lang="en-US" sz="2400" dirty="0">
              <a:solidFill>
                <a:schemeClr val="dk1"/>
              </a:solidFill>
            </a:endParaRPr>
          </a:p>
          <a:p>
            <a:pPr marL="514350" indent="-457200">
              <a:buAutoNum type="arabicPeriod"/>
            </a:pPr>
            <a:r>
              <a:rPr lang="en-US" sz="2400" dirty="0">
                <a:solidFill>
                  <a:schemeClr val="dk1"/>
                </a:solidFill>
              </a:rPr>
              <a:t>Perfected Requests for Access</a:t>
            </a:r>
            <a:endParaRPr lang="en-US" sz="2400" i="0" u="none" strike="noStrike" cap="none" baseline="0" dirty="0">
              <a:solidFill>
                <a:schemeClr val="dk1"/>
              </a:solidFill>
              <a:sym typeface="Arial"/>
              <a:rtl val="0"/>
            </a:endParaRPr>
          </a:p>
          <a:p>
            <a:pPr marL="514350" indent="-457200">
              <a:buAutoNum type="arabicPeriod"/>
            </a:pPr>
            <a:r>
              <a:rPr lang="en-US" sz="2400" dirty="0">
                <a:solidFill>
                  <a:schemeClr val="dk1"/>
                </a:solidFill>
              </a:rPr>
              <a:t>SORN Considerations</a:t>
            </a:r>
          </a:p>
          <a:p>
            <a:pPr marL="514350" indent="-457200">
              <a:buAutoNum type="arabicPeriod"/>
            </a:pPr>
            <a:r>
              <a:rPr lang="en-US" sz="2400" dirty="0">
                <a:solidFill>
                  <a:schemeClr val="dk1"/>
                </a:solidFill>
              </a:rPr>
              <a:t>Privacy Act Exemptions</a:t>
            </a:r>
            <a:endParaRPr lang="en-US" sz="2400" i="0" u="none" strike="noStrike" cap="none" baseline="0" dirty="0">
              <a:solidFill>
                <a:schemeClr val="dk1"/>
              </a:solidFill>
              <a:sym typeface="Arial"/>
              <a:rtl val="0"/>
            </a:endParaRPr>
          </a:p>
          <a:p>
            <a:pPr marL="514350" indent="-457200">
              <a:buAutoNum type="arabicPeriod"/>
            </a:pPr>
            <a:r>
              <a:rPr lang="en-US" sz="2400" dirty="0">
                <a:solidFill>
                  <a:schemeClr val="dk1"/>
                </a:solidFill>
              </a:rPr>
              <a:t>Conversion to a FOIA Request with Special Disclosure Requirements</a:t>
            </a:r>
          </a:p>
          <a:p>
            <a:pPr marL="514350" indent="-457200">
              <a:buAutoNum type="arabicPeriod"/>
            </a:pPr>
            <a:r>
              <a:rPr lang="en-US" sz="2400" dirty="0">
                <a:solidFill>
                  <a:schemeClr val="dk1"/>
                </a:solidFill>
              </a:rPr>
              <a:t>Questions</a:t>
            </a:r>
          </a:p>
        </p:txBody>
      </p:sp>
      <p:sp>
        <p:nvSpPr>
          <p:cNvPr id="119" name="Shape 119"/>
          <p:cNvSpPr txBox="1">
            <a:spLocks noGrp="1"/>
          </p:cNvSpPr>
          <p:nvPr>
            <p:ph type="sldNum" idx="12"/>
          </p:nvPr>
        </p:nvSpPr>
        <p:spPr>
          <a:xfrm>
            <a:off x="7086600" y="6248400"/>
            <a:ext cx="1904999" cy="457200"/>
          </a:xfrm>
          <a:prstGeom prst="rect">
            <a:avLst/>
          </a:prstGeom>
          <a:noFill/>
          <a:ln>
            <a:noFill/>
          </a:ln>
        </p:spPr>
        <p:txBody>
          <a:bodyPr lIns="91425" tIns="45700" rIns="91425" bIns="45700" anchor="t" anchorCtr="0">
            <a:noAutofit/>
          </a:bodyPr>
          <a:lstStyle/>
          <a:p>
            <a:pPr marL="0" marR="0" lvl="0" indent="0" algn="r" rtl="0">
              <a:lnSpc>
                <a:spcPct val="100000"/>
              </a:lnSpc>
              <a:spcBef>
                <a:spcPts val="0"/>
              </a:spcBef>
              <a:spcAft>
                <a:spcPts val="0"/>
              </a:spcAft>
              <a:buClr>
                <a:schemeClr val="dk1"/>
              </a:buClr>
              <a:buSzPct val="25000"/>
              <a:buFont typeface="Arial"/>
              <a:buNone/>
            </a:pPr>
            <a:r>
              <a:rPr lang="en-US" sz="800" b="0" i="0" u="none" strike="noStrike" cap="none" baseline="0">
                <a:solidFill>
                  <a:schemeClr val="dk1"/>
                </a:solidFill>
                <a:latin typeface="Arial"/>
                <a:ea typeface="Arial"/>
                <a:cs typeface="Arial"/>
                <a:sym typeface="Arial"/>
                <a:rtl val="0"/>
              </a:rPr>
              <a:t> </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a:solidFill>
                  <a:schemeClr val="dk1"/>
                </a:solidFill>
              </a:rPr>
              <a:t>Perfected Requests for Access</a:t>
            </a:r>
            <a:endParaRPr lang="en-US" b="1" dirty="0"/>
          </a:p>
        </p:txBody>
      </p:sp>
      <p:sp>
        <p:nvSpPr>
          <p:cNvPr id="3" name="Text Placeholder 2"/>
          <p:cNvSpPr>
            <a:spLocks noGrp="1"/>
          </p:cNvSpPr>
          <p:nvPr>
            <p:ph type="body" idx="1"/>
          </p:nvPr>
        </p:nvSpPr>
        <p:spPr/>
        <p:txBody>
          <a:bodyPr/>
          <a:lstStyle/>
          <a:p>
            <a:pPr marL="279400" indent="0">
              <a:buNone/>
            </a:pPr>
            <a:r>
              <a:rPr lang="en-US" sz="2400" dirty="0"/>
              <a:t>DOC estimated that approximately 40% of its backlogged cases were attributable to the ITMS investigation-related first party access requests under the Privacy Act.</a:t>
            </a:r>
          </a:p>
          <a:p>
            <a:pPr marL="279400" indent="0">
              <a:buNone/>
            </a:pPr>
            <a:endParaRPr lang="en-US" sz="2400" dirty="0"/>
          </a:p>
          <a:p>
            <a:pPr marL="279400" indent="0">
              <a:buNone/>
            </a:pPr>
            <a:r>
              <a:rPr lang="en-US" sz="2400" dirty="0"/>
              <a:t>These kinds of requests reflect individuals seeking records about themselves that are retrievable by unique identifier within Agency Systems of Records.</a:t>
            </a:r>
          </a:p>
        </p:txBody>
      </p:sp>
    </p:spTree>
    <p:extLst>
      <p:ext uri="{BB962C8B-B14F-4D97-AF65-F5344CB8AC3E}">
        <p14:creationId xmlns:p14="http://schemas.microsoft.com/office/powerpoint/2010/main" val="2172735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a:solidFill>
                  <a:schemeClr val="dk1"/>
                </a:solidFill>
              </a:rPr>
              <a:t>Perfected Requests for Access</a:t>
            </a:r>
            <a:endParaRPr lang="en-US" b="1" dirty="0"/>
          </a:p>
        </p:txBody>
      </p:sp>
      <p:sp>
        <p:nvSpPr>
          <p:cNvPr id="3" name="Text Placeholder 2"/>
          <p:cNvSpPr>
            <a:spLocks noGrp="1"/>
          </p:cNvSpPr>
          <p:nvPr>
            <p:ph type="body" idx="1"/>
          </p:nvPr>
        </p:nvSpPr>
        <p:spPr>
          <a:xfrm>
            <a:off x="457200" y="1752600"/>
            <a:ext cx="8686800" cy="4343399"/>
          </a:xfrm>
        </p:spPr>
        <p:txBody>
          <a:bodyPr/>
          <a:lstStyle/>
          <a:p>
            <a:pPr marL="279400" indent="0">
              <a:buNone/>
            </a:pPr>
            <a:r>
              <a:rPr lang="en-US" sz="2400" dirty="0"/>
              <a:t>“Each agency that maintains a system of records shall . . . upon request by any individual to gain access to his record or to any information pertaining to him which is contained in the system, permit him . . . to review the record and have a copy made of all or any portion thereof.” (5 U.S.C. § 552a(d)(1)).</a:t>
            </a:r>
          </a:p>
          <a:p>
            <a:pPr marL="279400" indent="0">
              <a:buNone/>
            </a:pPr>
            <a:endParaRPr lang="en-US" sz="2400" dirty="0"/>
          </a:p>
        </p:txBody>
      </p:sp>
      <p:pic>
        <p:nvPicPr>
          <p:cNvPr id="4" name="Picture 3"/>
          <p:cNvPicPr>
            <a:picLocks noChangeAspect="1"/>
          </p:cNvPicPr>
          <p:nvPr/>
        </p:nvPicPr>
        <p:blipFill>
          <a:blip r:embed="rId3"/>
          <a:stretch>
            <a:fillRect/>
          </a:stretch>
        </p:blipFill>
        <p:spPr>
          <a:xfrm>
            <a:off x="3200401" y="4138613"/>
            <a:ext cx="2514600" cy="2514600"/>
          </a:xfrm>
          <a:prstGeom prst="rect">
            <a:avLst/>
          </a:prstGeom>
        </p:spPr>
      </p:pic>
    </p:spTree>
    <p:extLst>
      <p:ext uri="{BB962C8B-B14F-4D97-AF65-F5344CB8AC3E}">
        <p14:creationId xmlns:p14="http://schemas.microsoft.com/office/powerpoint/2010/main" val="29393325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a:solidFill>
                  <a:schemeClr val="dk1"/>
                </a:solidFill>
              </a:rPr>
              <a:t>Perfected Requests for Access</a:t>
            </a:r>
            <a:endParaRPr lang="en-US" b="1" dirty="0"/>
          </a:p>
        </p:txBody>
      </p:sp>
      <p:sp>
        <p:nvSpPr>
          <p:cNvPr id="3" name="Text Placeholder 2"/>
          <p:cNvSpPr>
            <a:spLocks noGrp="1"/>
          </p:cNvSpPr>
          <p:nvPr>
            <p:ph type="body" idx="1"/>
          </p:nvPr>
        </p:nvSpPr>
        <p:spPr>
          <a:xfrm>
            <a:off x="457200" y="1752600"/>
            <a:ext cx="8686800" cy="4343399"/>
          </a:xfrm>
        </p:spPr>
        <p:txBody>
          <a:bodyPr/>
          <a:lstStyle/>
          <a:p>
            <a:pPr marL="279400" indent="0">
              <a:buNone/>
            </a:pPr>
            <a:r>
              <a:rPr lang="en-US" sz="2400" dirty="0"/>
              <a:t>By submitting an access request, a requester is entitled to receive the greater balance of the two disclosure statutes, entitling them to the combined disclosure available under the Privacy Act or FOIA.  This includes their own PII (that otherwise would have been redacted under a request by a third party under the FOIA), as well as records that would have been entirely exempt from access under a Privacy Act Exemption (that do not qualify for a FOIA exemption).  In other words, the information must qualify for an exemption under both statutes to be withheld under an access request.</a:t>
            </a:r>
          </a:p>
          <a:p>
            <a:pPr marL="279400" indent="0">
              <a:buNone/>
            </a:pPr>
            <a:endParaRPr lang="en-US" sz="2400" dirty="0"/>
          </a:p>
        </p:txBody>
      </p:sp>
    </p:spTree>
    <p:extLst>
      <p:ext uri="{BB962C8B-B14F-4D97-AF65-F5344CB8AC3E}">
        <p14:creationId xmlns:p14="http://schemas.microsoft.com/office/powerpoint/2010/main" val="2724176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a:solidFill>
                  <a:schemeClr val="dk1"/>
                </a:solidFill>
              </a:rPr>
              <a:t>Perfected Requests for Access</a:t>
            </a:r>
            <a:endParaRPr lang="en-US" b="1" dirty="0"/>
          </a:p>
        </p:txBody>
      </p:sp>
      <p:sp>
        <p:nvSpPr>
          <p:cNvPr id="3" name="Text Placeholder 2"/>
          <p:cNvSpPr>
            <a:spLocks noGrp="1"/>
          </p:cNvSpPr>
          <p:nvPr>
            <p:ph type="body" idx="1"/>
          </p:nvPr>
        </p:nvSpPr>
        <p:spPr/>
        <p:txBody>
          <a:bodyPr/>
          <a:lstStyle/>
          <a:p>
            <a:pPr marL="279400" indent="0">
              <a:buNone/>
            </a:pPr>
            <a:r>
              <a:rPr lang="en-US" sz="2400" dirty="0"/>
              <a:t>Unlike FOIA requests, perfected requests for records protected by the Privacy Act of 1974 have specific criteria in order to be handled as a (d)(1) access request.</a:t>
            </a:r>
          </a:p>
          <a:p>
            <a:pPr marL="279400" indent="0">
              <a:buNone/>
            </a:pPr>
            <a:endParaRPr lang="en-US" sz="2400" dirty="0"/>
          </a:p>
          <a:p>
            <a:pPr marL="279400" indent="0">
              <a:buNone/>
            </a:pPr>
            <a:r>
              <a:rPr lang="en-US" sz="2400" dirty="0"/>
              <a:t>As a result, the individual’s access request for his own record maintained in a system of records should be processed under </a:t>
            </a:r>
            <a:r>
              <a:rPr lang="en-US" sz="2400" u="sng" dirty="0"/>
              <a:t>both</a:t>
            </a:r>
            <a:r>
              <a:rPr lang="en-US" sz="2400" dirty="0"/>
              <a:t> the Privacy Act and the FOIA.</a:t>
            </a:r>
          </a:p>
          <a:p>
            <a:pPr marL="279400" indent="0">
              <a:buNone/>
            </a:pPr>
            <a:endParaRPr lang="en-US" sz="2400" dirty="0"/>
          </a:p>
        </p:txBody>
      </p:sp>
    </p:spTree>
    <p:extLst>
      <p:ext uri="{BB962C8B-B14F-4D97-AF65-F5344CB8AC3E}">
        <p14:creationId xmlns:p14="http://schemas.microsoft.com/office/powerpoint/2010/main" val="35091134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a:solidFill>
                  <a:schemeClr val="dk1"/>
                </a:solidFill>
              </a:rPr>
              <a:t>Perfected Requests for Access</a:t>
            </a:r>
            <a:endParaRPr lang="en-US" b="1" dirty="0"/>
          </a:p>
        </p:txBody>
      </p:sp>
      <p:sp>
        <p:nvSpPr>
          <p:cNvPr id="3" name="Text Placeholder 2"/>
          <p:cNvSpPr>
            <a:spLocks noGrp="1"/>
          </p:cNvSpPr>
          <p:nvPr>
            <p:ph type="body" idx="1"/>
          </p:nvPr>
        </p:nvSpPr>
        <p:spPr>
          <a:xfrm>
            <a:off x="304800" y="1676400"/>
            <a:ext cx="8153400" cy="4419599"/>
          </a:xfrm>
        </p:spPr>
        <p:txBody>
          <a:bodyPr/>
          <a:lstStyle/>
          <a:p>
            <a:pPr marL="279400" indent="0">
              <a:buNone/>
            </a:pPr>
            <a:r>
              <a:rPr lang="en-US" sz="2400" dirty="0"/>
              <a:t>A Privacy Act request for access is often preceded by a request to confirm the existence of Privacy data in a “System of Records” through a Privacy Act Inquiry, prescribed by 15 CFR 4.23.  This inquiry must include, (1) name, (2) citizenship status, (3) identifying data, if known, (4) the records being sought, (5) the action requested (e.g., locating record, access, copying), (6) copy of guardianship, if applicable, (7) requester’s contact information, (8) date, and (9) certification of request by a notary or other official, if required. </a:t>
            </a:r>
          </a:p>
          <a:p>
            <a:pPr marL="279400" indent="0">
              <a:buNone/>
            </a:pPr>
            <a:endParaRPr lang="en-US" sz="2400" dirty="0"/>
          </a:p>
        </p:txBody>
      </p:sp>
    </p:spTree>
    <p:extLst>
      <p:ext uri="{BB962C8B-B14F-4D97-AF65-F5344CB8AC3E}">
        <p14:creationId xmlns:p14="http://schemas.microsoft.com/office/powerpoint/2010/main" val="7130749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a:solidFill>
                  <a:schemeClr val="dk1"/>
                </a:solidFill>
              </a:rPr>
              <a:t>Perfected Requests for Access</a:t>
            </a:r>
            <a:endParaRPr lang="en-US" b="1" dirty="0"/>
          </a:p>
        </p:txBody>
      </p:sp>
      <p:sp>
        <p:nvSpPr>
          <p:cNvPr id="3" name="Text Placeholder 2"/>
          <p:cNvSpPr>
            <a:spLocks noGrp="1"/>
          </p:cNvSpPr>
          <p:nvPr>
            <p:ph type="body" idx="1"/>
          </p:nvPr>
        </p:nvSpPr>
        <p:spPr/>
        <p:txBody>
          <a:bodyPr/>
          <a:lstStyle/>
          <a:p>
            <a:pPr marL="279400" indent="0">
              <a:buNone/>
            </a:pPr>
            <a:r>
              <a:rPr lang="en-US" sz="2400" dirty="0"/>
              <a:t>If records exist, requests for access submitted pursuant to 15 CFR 4.24 must:</a:t>
            </a:r>
          </a:p>
          <a:p>
            <a:pPr marL="279400" indent="0">
              <a:buNone/>
            </a:pPr>
            <a:endParaRPr lang="en-US" sz="2400" dirty="0"/>
          </a:p>
          <a:p>
            <a:pPr marL="736600" indent="-457200">
              <a:buAutoNum type="arabicParenBoth"/>
            </a:pPr>
            <a:r>
              <a:rPr lang="en-US" sz="2400" dirty="0"/>
              <a:t>Invoke the Privacy Act in making the request</a:t>
            </a:r>
          </a:p>
          <a:p>
            <a:pPr marL="736600" indent="-457200">
              <a:buAutoNum type="arabicParenBoth"/>
            </a:pPr>
            <a:r>
              <a:rPr lang="en-US" sz="2400" dirty="0"/>
              <a:t>Be in person or by mail</a:t>
            </a:r>
          </a:p>
          <a:p>
            <a:pPr marL="736600" indent="-457200">
              <a:buAutoNum type="arabicParenBoth"/>
            </a:pPr>
            <a:r>
              <a:rPr lang="en-US" sz="2400" dirty="0"/>
              <a:t>Establish proof of identity (usually by ID, certification by a notary, or a signed perjury statement)</a:t>
            </a:r>
          </a:p>
          <a:p>
            <a:pPr marL="279400" indent="0">
              <a:buNone/>
            </a:pPr>
            <a:endParaRPr lang="en-US" sz="2400" dirty="0"/>
          </a:p>
        </p:txBody>
      </p:sp>
    </p:spTree>
    <p:extLst>
      <p:ext uri="{BB962C8B-B14F-4D97-AF65-F5344CB8AC3E}">
        <p14:creationId xmlns:p14="http://schemas.microsoft.com/office/powerpoint/2010/main" val="995368333"/>
      </p:ext>
    </p:extLst>
  </p:cSld>
  <p:clrMapOvr>
    <a:masterClrMapping/>
  </p:clrMapOvr>
</p:sld>
</file>

<file path=ppt/theme/theme1.xml><?xml version="1.0" encoding="utf-8"?>
<a:theme xmlns:a="http://schemas.openxmlformats.org/drawingml/2006/main" name="Custom Theme">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19152</TotalTime>
  <Words>3476</Words>
  <Application>Microsoft Office PowerPoint</Application>
  <PresentationFormat>On-screen Show (4:3)</PresentationFormat>
  <Paragraphs>136</Paragraphs>
  <Slides>23</Slides>
  <Notes>23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Times New Roman</vt:lpstr>
      <vt:lpstr>Custom Theme</vt:lpstr>
      <vt:lpstr>PowerPoint Presentation</vt:lpstr>
      <vt:lpstr>Course Overview</vt:lpstr>
      <vt:lpstr>Course Outline</vt:lpstr>
      <vt:lpstr>Perfected Requests for Access</vt:lpstr>
      <vt:lpstr>Perfected Requests for Access</vt:lpstr>
      <vt:lpstr>Perfected Requests for Access</vt:lpstr>
      <vt:lpstr>Perfected Requests for Access</vt:lpstr>
      <vt:lpstr>Perfected Requests for Access</vt:lpstr>
      <vt:lpstr>Perfected Requests for Access</vt:lpstr>
      <vt:lpstr>SORN Considerations</vt:lpstr>
      <vt:lpstr>SORN Considerations</vt:lpstr>
      <vt:lpstr>SORN Considerations</vt:lpstr>
      <vt:lpstr>SORN Considerations</vt:lpstr>
      <vt:lpstr>Privacy Act Exemptions</vt:lpstr>
      <vt:lpstr>Privacy Act Exemptions</vt:lpstr>
      <vt:lpstr>Privacy Act Exemptions</vt:lpstr>
      <vt:lpstr>Conversion to a FOIA Request with Special Disclosure Requirements</vt:lpstr>
      <vt:lpstr>Conversion to a FOIA Request with Special Disclosure Requirements</vt:lpstr>
      <vt:lpstr>Conversion to a FOIA Request with Special Disclosure Requirements</vt:lpstr>
      <vt:lpstr>Conversion to a FOIA Request with Special Disclosure Requirements</vt:lpstr>
      <vt:lpstr>Conversion to a FOIA Request with Special Disclosure Requirements</vt:lpstr>
      <vt:lpstr>Conversion to a FOIA Request with Special Disclosure Requirements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Brabson</dc:creator>
  <cp:lastModifiedBy>Mark Graff</cp:lastModifiedBy>
  <cp:revision>173</cp:revision>
  <dcterms:modified xsi:type="dcterms:W3CDTF">2023-04-18T02:18:55Z</dcterms:modified>
</cp:coreProperties>
</file>