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9144000"/>
  <p:notesSz cx="6858000" cy="9144000"/>
  <p:embeddedFontLst>
    <p:embeddedFont>
      <p:font typeface="Helvetica Neue"/>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HelveticaNeue-bold.fntdata"/><Relationship Id="rId25" Type="http://schemas.openxmlformats.org/officeDocument/2006/relationships/font" Target="fonts/HelveticaNeue-regular.fntdata"/><Relationship Id="rId28" Type="http://schemas.openxmlformats.org/officeDocument/2006/relationships/font" Target="fonts/HelveticaNeue-boldItalic.fntdata"/><Relationship Id="rId27" Type="http://schemas.openxmlformats.org/officeDocument/2006/relationships/font" Target="fonts/HelveticaNeue-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799" cy="457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2" y="0"/>
            <a:ext cx="2971799" cy="4572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799" cy="457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dk1"/>
              </a:buClr>
              <a:buSzPts val="1200"/>
              <a:buFont typeface="Calibri"/>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90" name="Google Shape;90;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en-US" sz="1200"/>
              <a:t>To the extent feasible, agencies should be open about developments, practices, and policies with respect to the collection, use, dissemination, and maintenance of PII, publish information about policies in this area, as well as publish information for data corrections and complaints. </a:t>
            </a:r>
            <a:endParaRPr/>
          </a:p>
          <a:p>
            <a:pPr indent="0" lvl="0" marL="0" marR="0" rtl="0" algn="l">
              <a:lnSpc>
                <a:spcPct val="100000"/>
              </a:lnSpc>
              <a:spcBef>
                <a:spcPts val="0"/>
              </a:spcBef>
              <a:spcAft>
                <a:spcPts val="0"/>
              </a:spcAft>
              <a:buClr>
                <a:schemeClr val="dk1"/>
              </a:buClr>
              <a:buSzPts val="1200"/>
              <a:buFont typeface="Calibri"/>
              <a:buNone/>
            </a:pPr>
            <a:r>
              <a:rPr lang="en-US" sz="1200"/>
              <a:t> </a:t>
            </a:r>
            <a:endParaRPr/>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rtl="0" algn="l">
              <a:lnSpc>
                <a:spcPct val="100000"/>
              </a:lnSpc>
              <a:spcBef>
                <a:spcPts val="0"/>
              </a:spcBef>
              <a:spcAft>
                <a:spcPts val="0"/>
              </a:spcAft>
              <a:buSzPts val="1200"/>
              <a:buNone/>
            </a:pPr>
            <a:r>
              <a:t/>
            </a:r>
            <a:endParaRPr/>
          </a:p>
        </p:txBody>
      </p:sp>
      <p:sp>
        <p:nvSpPr>
          <p:cNvPr id="167" name="Google Shape;167;p10: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4" name="Google Shape;174;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en-US" sz="1200"/>
              <a:t>To the extent </a:t>
            </a:r>
            <a:r>
              <a:rPr lang="en-US"/>
              <a:t>possible, </a:t>
            </a:r>
            <a:r>
              <a:rPr lang="en-US" sz="1200"/>
              <a:t>agencies should Involve the individual in the process of using PII, seek individual consent for the collection, use, dissemination, and maintenance of PII, and provide mechanisms for appropriate access, correction, and redress regarding the agency’s use of PII.</a:t>
            </a:r>
            <a:endParaRPr/>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rtl="0" algn="l">
              <a:lnSpc>
                <a:spcPct val="100000"/>
              </a:lnSpc>
              <a:spcBef>
                <a:spcPts val="0"/>
              </a:spcBef>
              <a:spcAft>
                <a:spcPts val="0"/>
              </a:spcAft>
              <a:buSzPts val="1200"/>
              <a:buNone/>
            </a:pPr>
            <a:r>
              <a:t/>
            </a:r>
            <a:endParaRPr/>
          </a:p>
        </p:txBody>
      </p:sp>
      <p:sp>
        <p:nvSpPr>
          <p:cNvPr id="175" name="Google Shape;175;p11: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b="0" lang="en-US" sz="1200"/>
              <a:t>The E-Government Act of 2002 - Section 208 and OMB M-03-22 </a:t>
            </a:r>
            <a:r>
              <a:rPr b="0" i="0" lang="en-US" sz="1200" u="none" cap="none" strike="noStrike">
                <a:solidFill>
                  <a:schemeClr val="dk1"/>
                </a:solidFill>
                <a:latin typeface="Calibri"/>
                <a:ea typeface="Calibri"/>
                <a:cs typeface="Calibri"/>
                <a:sym typeface="Calibri"/>
              </a:rPr>
              <a:t>ensures sufficient protections for the privacy of personal information as agencies implement citizen-centered electronic government, emphasizes the importance of the “development of a comprehensive framework to protect the government’s information, operations, and assets”, and requires agencies to conduct Privacy Impact Assessments. </a:t>
            </a:r>
            <a:endParaRPr/>
          </a:p>
          <a:p>
            <a:pPr indent="0" lvl="0" marL="0" rtl="0" algn="l">
              <a:lnSpc>
                <a:spcPct val="100000"/>
              </a:lnSpc>
              <a:spcBef>
                <a:spcPts val="0"/>
              </a:spcBef>
              <a:spcAft>
                <a:spcPts val="0"/>
              </a:spcAft>
              <a:buSzPts val="1200"/>
              <a:buNone/>
            </a:pPr>
            <a:r>
              <a:t/>
            </a:r>
            <a:endParaRPr b="0"/>
          </a:p>
        </p:txBody>
      </p:sp>
      <p:sp>
        <p:nvSpPr>
          <p:cNvPr id="182" name="Google Shape;182;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en-US"/>
              <a:t>The E-Government Act also r</a:t>
            </a:r>
            <a:r>
              <a:rPr b="0" i="0" lang="en-US" sz="1200" u="none" cap="none" strike="noStrike">
                <a:solidFill>
                  <a:schemeClr val="dk1"/>
                </a:solidFill>
                <a:latin typeface="Calibri"/>
                <a:ea typeface="Calibri"/>
                <a:cs typeface="Calibri"/>
                <a:sym typeface="Calibri"/>
              </a:rPr>
              <a:t>equires agencies to conduct PIAs </a:t>
            </a:r>
            <a:r>
              <a:rPr b="0" i="1" lang="en-US" sz="1200" u="sng" cap="none" strike="noStrike">
                <a:solidFill>
                  <a:schemeClr val="dk1"/>
                </a:solidFill>
                <a:latin typeface="Calibri"/>
                <a:ea typeface="Calibri"/>
                <a:cs typeface="Calibri"/>
                <a:sym typeface="Calibri"/>
              </a:rPr>
              <a:t>before </a:t>
            </a:r>
            <a:r>
              <a:rPr b="0" i="0" lang="en-US" sz="1200" u="none" cap="none" strike="noStrike">
                <a:solidFill>
                  <a:schemeClr val="dk1"/>
                </a:solidFill>
                <a:latin typeface="Calibri"/>
                <a:ea typeface="Calibri"/>
                <a:cs typeface="Calibri"/>
                <a:sym typeface="Calibri"/>
              </a:rPr>
              <a:t> developing or procuring new IT that collects, maintains, or disseminates personal information; any new information is collected (regardless of IT form), or collecting information from 10 or more members of the public; under the PRA Standard. </a:t>
            </a:r>
            <a:endParaRPr/>
          </a:p>
          <a:p>
            <a:pPr indent="0" lvl="0" marL="0" rtl="0" algn="l">
              <a:lnSpc>
                <a:spcPct val="100000"/>
              </a:lnSpc>
              <a:spcBef>
                <a:spcPts val="0"/>
              </a:spcBef>
              <a:spcAft>
                <a:spcPts val="0"/>
              </a:spcAft>
              <a:buSzPts val="1200"/>
              <a:buNone/>
            </a:pPr>
            <a:r>
              <a:t/>
            </a:r>
            <a:endParaRPr/>
          </a:p>
        </p:txBody>
      </p:sp>
      <p:sp>
        <p:nvSpPr>
          <p:cNvPr id="189" name="Google Shape;189;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76200" marR="0" rtl="0" algn="l">
              <a:lnSpc>
                <a:spcPct val="100000"/>
              </a:lnSpc>
              <a:spcBef>
                <a:spcPts val="0"/>
              </a:spcBef>
              <a:spcAft>
                <a:spcPts val="0"/>
              </a:spcAft>
              <a:buClr>
                <a:schemeClr val="dk1"/>
              </a:buClr>
              <a:buSzPts val="2400"/>
              <a:buFont typeface="Calibri"/>
              <a:buNone/>
            </a:pPr>
            <a:r>
              <a:rPr b="0" lang="en-US"/>
              <a:t>The </a:t>
            </a:r>
            <a:r>
              <a:rPr b="0" lang="en-US" sz="1200"/>
              <a:t>Purpose of the PTA is to </a:t>
            </a:r>
            <a:r>
              <a:rPr lang="en-US" sz="1200"/>
              <a:t>Identify programs and systems that are privacy-sensitive</a:t>
            </a:r>
            <a:r>
              <a:rPr b="0" lang="en-US" sz="1200"/>
              <a:t>, d</a:t>
            </a:r>
            <a:r>
              <a:rPr lang="en-US" sz="1200"/>
              <a:t>emonstrate the inclusion of privacy considerations during the review of the NOAA4700 - Alaska Regional Office Network; NOAA4800 - Alaska Fisheries Science Center Network; and NOAA8880 - Alaska Region General Support Systems, and provide a record of the program or system and its privacy requirements to the Department’s Privacy Office, demonstrate compliance with privacy laws and regulations, and assess whether additional privacy compliance documentation is required, such as a PIA and/or System of Records Notices.</a:t>
            </a:r>
            <a:endParaRPr/>
          </a:p>
          <a:p>
            <a:pPr indent="-228600" lvl="0" marL="457200" marR="0" rtl="0" algn="l">
              <a:lnSpc>
                <a:spcPct val="100000"/>
              </a:lnSpc>
              <a:spcBef>
                <a:spcPts val="0"/>
              </a:spcBef>
              <a:spcAft>
                <a:spcPts val="0"/>
              </a:spcAft>
              <a:buClr>
                <a:schemeClr val="dk1"/>
              </a:buClr>
              <a:buSzPts val="2400"/>
              <a:buFont typeface="Calibri"/>
              <a:buNone/>
            </a:pPr>
            <a:r>
              <a:t/>
            </a:r>
            <a:endParaRPr sz="1200"/>
          </a:p>
          <a:p>
            <a:pPr indent="-228600" lvl="0" marL="457200" marR="0" rtl="0" algn="l">
              <a:lnSpc>
                <a:spcPct val="100000"/>
              </a:lnSpc>
              <a:spcBef>
                <a:spcPts val="0"/>
              </a:spcBef>
              <a:spcAft>
                <a:spcPts val="0"/>
              </a:spcAft>
              <a:buSzPts val="2400"/>
              <a:buNone/>
            </a:pPr>
            <a:r>
              <a:t/>
            </a:r>
            <a:endParaRPr sz="1200"/>
          </a:p>
          <a:p>
            <a:pPr indent="0" lvl="0" marL="76200" marR="0" rtl="0" algn="l">
              <a:lnSpc>
                <a:spcPct val="100000"/>
              </a:lnSpc>
              <a:spcBef>
                <a:spcPts val="0"/>
              </a:spcBef>
              <a:spcAft>
                <a:spcPts val="0"/>
              </a:spcAft>
              <a:buSzPts val="2400"/>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p:txBody>
      </p:sp>
      <p:sp>
        <p:nvSpPr>
          <p:cNvPr id="196" name="Google Shape;196;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3" name="Google Shape;203;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200"/>
              <a:buNone/>
            </a:pPr>
            <a:r>
              <a:rPr lang="en-US"/>
              <a:t>Communication is very important to determine the scope of information contained within the system boundary and should be a collaborative process involving program managers and administrative staff, records managers,  counsel, IT staff, Privacy Office, rule-writers or anyone conducting a collection of information pursuant to the Paperwork Reduction Act (PRA).  This is not a process or document to be completed solely by the ISSO.  </a:t>
            </a:r>
            <a:endParaRPr/>
          </a:p>
          <a:p>
            <a:pPr indent="0" lvl="0" marL="0" rtl="0" algn="l">
              <a:lnSpc>
                <a:spcPct val="100000"/>
              </a:lnSpc>
              <a:spcBef>
                <a:spcPts val="0"/>
              </a:spcBef>
              <a:spcAft>
                <a:spcPts val="0"/>
              </a:spcAft>
              <a:buSzPts val="1200"/>
              <a:buNone/>
            </a:pPr>
            <a:r>
              <a:t/>
            </a:r>
            <a:endParaRPr/>
          </a:p>
          <a:p>
            <a:pPr indent="0" lvl="0" marL="0" marR="0" rtl="0" algn="l">
              <a:lnSpc>
                <a:spcPct val="100000"/>
              </a:lnSpc>
              <a:spcBef>
                <a:spcPts val="0"/>
              </a:spcBef>
              <a:spcAft>
                <a:spcPts val="0"/>
              </a:spcAft>
              <a:buClr>
                <a:schemeClr val="dk1"/>
              </a:buClr>
              <a:buSzPts val="1200"/>
              <a:buFont typeface="Calibri"/>
              <a:buNone/>
            </a:pPr>
            <a:r>
              <a:rPr lang="en-US"/>
              <a:t>The PIA is both a Process and a Document. Completing the PIA is an </a:t>
            </a:r>
            <a:r>
              <a:rPr lang="en-US" sz="1200">
                <a:solidFill>
                  <a:srgbClr val="0D5DDF"/>
                </a:solidFill>
              </a:rPr>
              <a:t>Iterative process</a:t>
            </a:r>
            <a:r>
              <a:rPr lang="en-US" sz="1200"/>
              <a:t> with program, legal counsel, IT, and Privacy Office collaborating. When building a new program, always start at the beginning and build in privacy. </a:t>
            </a:r>
            <a:endParaRPr/>
          </a:p>
          <a:p>
            <a:pPr indent="0" lvl="0" marL="0" rtl="0" algn="l">
              <a:lnSpc>
                <a:spcPct val="100000"/>
              </a:lnSpc>
              <a:spcBef>
                <a:spcPts val="0"/>
              </a:spcBef>
              <a:spcAft>
                <a:spcPts val="0"/>
              </a:spcAft>
              <a:buSzPts val="1200"/>
              <a:buNone/>
            </a:pPr>
            <a:r>
              <a:t/>
            </a:r>
            <a:endParaRPr/>
          </a:p>
        </p:txBody>
      </p:sp>
      <p:sp>
        <p:nvSpPr>
          <p:cNvPr id="204" name="Google Shape;204;p15: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3" name="Google Shape;213;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200"/>
              <a:buNone/>
            </a:pPr>
            <a:r>
              <a:rPr lang="en-US"/>
              <a:t>A successful PIA should accomplish two goals. First, it will determine the risks and effects and, second, it will evaluate protections and alternative processes to mitigate any potential privacy risks. </a:t>
            </a:r>
            <a:endParaRPr/>
          </a:p>
        </p:txBody>
      </p:sp>
      <p:sp>
        <p:nvSpPr>
          <p:cNvPr id="214" name="Google Shape;214;p16: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2" name="Google Shape;222;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en-US" sz="1200"/>
              <a:t>There are many reasons for conducting a PIA. These include: Developing or procuring any new Department program or system that will handle or collect PII, submitting budgets to the Office of Management and Budget (OMB) that affect PII, conducting Pilot tests that affect PII, developing program or system revisions that affect PII, and last, but not least, issuing a new or updated rulemaking that involves the collection, use, and maintenance of PII. </a:t>
            </a:r>
            <a:endParaRPr/>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rtl="0" algn="l">
              <a:lnSpc>
                <a:spcPct val="100000"/>
              </a:lnSpc>
              <a:spcBef>
                <a:spcPts val="0"/>
              </a:spcBef>
              <a:spcAft>
                <a:spcPts val="0"/>
              </a:spcAft>
              <a:buSzPts val="1200"/>
              <a:buNone/>
            </a:pPr>
            <a:r>
              <a:t/>
            </a:r>
            <a:endParaRPr/>
          </a:p>
        </p:txBody>
      </p:sp>
      <p:sp>
        <p:nvSpPr>
          <p:cNvPr id="223" name="Google Shape;223;p17: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0" name="Google Shape;230;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200"/>
              <a:buNone/>
            </a:pPr>
            <a:r>
              <a:t/>
            </a:r>
            <a:endParaRPr/>
          </a:p>
        </p:txBody>
      </p:sp>
      <p:sp>
        <p:nvSpPr>
          <p:cNvPr id="231" name="Google Shape;231;p18: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8" name="Google Shape;238;p1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chemeClr val="dk1"/>
              </a:buClr>
              <a:buSzPts val="1200"/>
              <a:buFont typeface="Calibri"/>
              <a:buNone/>
            </a:pPr>
            <a:r>
              <a:t/>
            </a:r>
            <a:endParaRPr/>
          </a:p>
        </p:txBody>
      </p:sp>
      <p:sp>
        <p:nvSpPr>
          <p:cNvPr id="239" name="Google Shape;239;p19:notes"/>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chemeClr val="dk1"/>
              </a:buClr>
              <a:buSzPts val="3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7" name="Google Shape;9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200"/>
              <a:buNone/>
            </a:pPr>
            <a:r>
              <a:t/>
            </a:r>
            <a:endParaRPr/>
          </a:p>
        </p:txBody>
      </p:sp>
      <p:sp>
        <p:nvSpPr>
          <p:cNvPr id="98" name="Google Shape;98;p2: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 name="Google Shape;10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en-US"/>
              <a:t>The Privacy Act of 1974 </a:t>
            </a:r>
            <a:r>
              <a:rPr lang="en-US" sz="1200"/>
              <a:t>establishes a code of fair information practices that governs the collection, maintenance, use, and dissemination of information about individuals that is maintained in a system of records. It requires that agencies give the public notice of their systems of records by publication in the Federal Register. The Act also prohibits disclosure of a record about an individual from a system of records absent written consent of the individual, unless the disclosure is pursuant to one of twelve statutory exceptions. And it also provides individuals a means to seek access to and amendment of their records.</a:t>
            </a:r>
            <a:endParaRPr/>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rtl="0" algn="l">
              <a:lnSpc>
                <a:spcPct val="100000"/>
              </a:lnSpc>
              <a:spcBef>
                <a:spcPts val="0"/>
              </a:spcBef>
              <a:spcAft>
                <a:spcPts val="0"/>
              </a:spcAft>
              <a:buSzPts val="1200"/>
              <a:buNone/>
            </a:pPr>
            <a:r>
              <a:t/>
            </a:r>
            <a:endParaRPr/>
          </a:p>
        </p:txBody>
      </p:sp>
      <p:sp>
        <p:nvSpPr>
          <p:cNvPr id="106" name="Google Shape;106;p3: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3" name="Google Shape;11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en-US"/>
              <a:t>The Fair Information Practice Principles is </a:t>
            </a:r>
            <a:r>
              <a:rPr lang="en-US" sz="1200"/>
              <a:t>a collection of widely accepted principles that agencies use when evaluating information systems, processes, programs, and activities that affect individual privacy both within government and the private sector. Is at the core of the Privacy Act of 1974, which applies these principles to U.S. Federal Agencies. </a:t>
            </a:r>
            <a:r>
              <a:rPr lang="en-US"/>
              <a:t>These principles a</a:t>
            </a:r>
            <a:r>
              <a:rPr lang="en-US" sz="1200"/>
              <a:t>re also used by numerous foreign countries and international organizations, and the principles are mirrored in many states’ laws.</a:t>
            </a:r>
            <a:endParaRPr/>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rtl="0" algn="l">
              <a:lnSpc>
                <a:spcPct val="100000"/>
              </a:lnSpc>
              <a:spcBef>
                <a:spcPts val="0"/>
              </a:spcBef>
              <a:spcAft>
                <a:spcPts val="0"/>
              </a:spcAft>
              <a:buSzPts val="1200"/>
              <a:buNone/>
            </a:pPr>
            <a:r>
              <a:t/>
            </a:r>
            <a:endParaRPr/>
          </a:p>
        </p:txBody>
      </p:sp>
      <p:sp>
        <p:nvSpPr>
          <p:cNvPr id="114" name="Google Shape;114;p4: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 name="Google Shape;12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en-US" sz="1200"/>
              <a:t>Agencies should specifically articulate the authority that permits the collection of Personally Identifiable Information (PII)</a:t>
            </a:r>
            <a:r>
              <a:rPr lang="en-US"/>
              <a:t> and t</a:t>
            </a:r>
            <a:r>
              <a:rPr lang="en-US" sz="1200"/>
              <a:t>he purpose for which PII is collected should be specified at the time of data collection. Subsequent use of this data should be limited to the original purpose for which the PII was collected (or other purposes </a:t>
            </a:r>
            <a:r>
              <a:rPr i="1" lang="en-US" sz="1200"/>
              <a:t>compatible</a:t>
            </a:r>
            <a:r>
              <a:rPr lang="en-US" sz="1200"/>
              <a:t> with the original collection purpose).</a:t>
            </a:r>
            <a:endParaRPr/>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rtl="0" algn="l">
              <a:lnSpc>
                <a:spcPct val="100000"/>
              </a:lnSpc>
              <a:spcBef>
                <a:spcPts val="0"/>
              </a:spcBef>
              <a:spcAft>
                <a:spcPts val="0"/>
              </a:spcAft>
              <a:buSzPts val="1200"/>
              <a:buNone/>
            </a:pPr>
            <a:r>
              <a:t/>
            </a:r>
            <a:endParaRPr/>
          </a:p>
        </p:txBody>
      </p:sp>
      <p:sp>
        <p:nvSpPr>
          <p:cNvPr id="122" name="Google Shape;122;p5: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9" name="Google Shape;12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en-US" sz="1200"/>
              <a:t>The collected PII should be accurate, complete, and kept up to date to ensure its quality and integrity. PII should only be collected if the data is directly relevant and necessary to accomplish the specified purpose, and PII should only be retained as long as is necessary to fulfill the </a:t>
            </a:r>
            <a:r>
              <a:rPr lang="en-US" sz="1100"/>
              <a:t>specified</a:t>
            </a:r>
            <a:r>
              <a:rPr lang="en-US" sz="1200"/>
              <a:t> purpose.</a:t>
            </a:r>
            <a:endParaRPr/>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rtl="0" algn="l">
              <a:lnSpc>
                <a:spcPct val="100000"/>
              </a:lnSpc>
              <a:spcBef>
                <a:spcPts val="0"/>
              </a:spcBef>
              <a:spcAft>
                <a:spcPts val="0"/>
              </a:spcAft>
              <a:buSzPts val="1200"/>
              <a:buNone/>
            </a:pPr>
            <a:r>
              <a:t/>
            </a:r>
            <a:endParaRPr/>
          </a:p>
        </p:txBody>
      </p:sp>
      <p:sp>
        <p:nvSpPr>
          <p:cNvPr id="130" name="Google Shape;130;p6: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7" name="Google Shape;13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en-US"/>
              <a:t>The use of collected PII should be limited and not </a:t>
            </a:r>
            <a:r>
              <a:rPr lang="en-US" sz="1200"/>
              <a:t>be disclosed, made available, or otherwise used for purposes other than those specified except with the consent of the individual, or by the authority of law.</a:t>
            </a:r>
            <a:endParaRPr/>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rtl="0" algn="l">
              <a:lnSpc>
                <a:spcPct val="100000"/>
              </a:lnSpc>
              <a:spcBef>
                <a:spcPts val="0"/>
              </a:spcBef>
              <a:spcAft>
                <a:spcPts val="0"/>
              </a:spcAft>
              <a:buSzPts val="1200"/>
              <a:buNone/>
            </a:pPr>
            <a:r>
              <a:t/>
            </a:r>
            <a:endParaRPr/>
          </a:p>
        </p:txBody>
      </p:sp>
      <p:sp>
        <p:nvSpPr>
          <p:cNvPr id="138" name="Google Shape;138;p7: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200"/>
              <a:buNone/>
            </a:pPr>
            <a:r>
              <a:rPr lang="en-US"/>
              <a:t>PII should be protected against loss, unauthorized access, destruction, misuse, modification, or disclosure and agencies should institute reasonable security safeguards to ensure the protection of collected PII. </a:t>
            </a:r>
            <a:endParaRPr/>
          </a:p>
        </p:txBody>
      </p:sp>
      <p:sp>
        <p:nvSpPr>
          <p:cNvPr id="149" name="Google Shape;149;p8: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7" name="Google Shape;15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69850" marR="0" rtl="0" algn="l">
              <a:lnSpc>
                <a:spcPct val="100000"/>
              </a:lnSpc>
              <a:spcBef>
                <a:spcPts val="1000"/>
              </a:spcBef>
              <a:spcAft>
                <a:spcPts val="0"/>
              </a:spcAft>
              <a:buClr>
                <a:schemeClr val="dk1"/>
              </a:buClr>
              <a:buSzPts val="2500"/>
              <a:buFont typeface="Calibri"/>
              <a:buNone/>
            </a:pPr>
            <a:r>
              <a:rPr lang="en-US" sz="1200"/>
              <a:t>Agency personnel and contractors are accountable for complying with measures implementing FIPPS, providing training to all employees and contractors who use PII, and auditing the actual use and storage of PII data.</a:t>
            </a:r>
            <a:endParaRPr/>
          </a:p>
          <a:p>
            <a:pPr indent="-228600" lvl="0" marL="457200" rtl="0" algn="l">
              <a:lnSpc>
                <a:spcPct val="100000"/>
              </a:lnSpc>
              <a:spcBef>
                <a:spcPts val="1000"/>
              </a:spcBef>
              <a:spcAft>
                <a:spcPts val="0"/>
              </a:spcAft>
              <a:buSzPts val="2500"/>
              <a:buNone/>
            </a:pPr>
            <a:r>
              <a:t/>
            </a:r>
            <a:endParaRPr sz="1200"/>
          </a:p>
          <a:p>
            <a:pPr indent="0" lvl="0" marL="69850" rtl="0" algn="l">
              <a:lnSpc>
                <a:spcPct val="100000"/>
              </a:lnSpc>
              <a:spcBef>
                <a:spcPts val="1000"/>
              </a:spcBef>
              <a:spcAft>
                <a:spcPts val="0"/>
              </a:spcAft>
              <a:buSzPts val="2500"/>
              <a:buNone/>
            </a:pPr>
            <a:r>
              <a:t/>
            </a:r>
            <a:endParaRPr sz="900"/>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rtl="0" algn="l">
              <a:lnSpc>
                <a:spcPct val="100000"/>
              </a:lnSpc>
              <a:spcBef>
                <a:spcPts val="0"/>
              </a:spcBef>
              <a:spcAft>
                <a:spcPts val="0"/>
              </a:spcAft>
              <a:buSzPts val="1200"/>
              <a:buNone/>
            </a:pPr>
            <a:r>
              <a:t/>
            </a:r>
            <a:endParaRPr/>
          </a:p>
        </p:txBody>
      </p:sp>
      <p:sp>
        <p:nvSpPr>
          <p:cNvPr id="158" name="Google Shape;158;p9:notes"/>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dk1"/>
              </a:buClr>
              <a:buSzPts val="300"/>
              <a:buFont typeface="Calibri"/>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2"/>
          <p:cNvSpPr txBox="1"/>
          <p:nvPr>
            <p:ph type="ctrTitle"/>
          </p:nvPr>
        </p:nvSpPr>
        <p:spPr>
          <a:xfrm>
            <a:off x="685800" y="2130425"/>
            <a:ext cx="7772400" cy="1470024"/>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spcBef>
                <a:spcPts val="0"/>
              </a:spcBef>
              <a:spcAft>
                <a:spcPts val="0"/>
              </a:spcAft>
              <a:buSzPts val="1400"/>
              <a:buNone/>
              <a:defRPr/>
            </a:lvl2pPr>
            <a:lvl3pPr lvl="2" marR="0" algn="l">
              <a:spcBef>
                <a:spcPts val="0"/>
              </a:spcBef>
              <a:spcAft>
                <a:spcPts val="0"/>
              </a:spcAft>
              <a:buSzPts val="1400"/>
              <a:buNone/>
              <a:defRPr/>
            </a:lvl3pPr>
            <a:lvl4pPr lvl="3" marR="0" algn="l">
              <a:spcBef>
                <a:spcPts val="0"/>
              </a:spcBef>
              <a:spcAft>
                <a:spcPts val="0"/>
              </a:spcAft>
              <a:buSzPts val="1400"/>
              <a:buNone/>
              <a:defRPr/>
            </a:lvl4pPr>
            <a:lvl5pPr lvl="4" marR="0" algn="l">
              <a:spcBef>
                <a:spcPts val="0"/>
              </a:spcBef>
              <a:spcAft>
                <a:spcPts val="0"/>
              </a:spcAft>
              <a:buSzPts val="1400"/>
              <a:buNone/>
              <a:defRPr/>
            </a:lvl5pPr>
            <a:lvl6pPr lvl="5" marR="0" algn="l">
              <a:spcBef>
                <a:spcPts val="0"/>
              </a:spcBef>
              <a:spcAft>
                <a:spcPts val="0"/>
              </a:spcAft>
              <a:buSzPts val="1400"/>
              <a:buNone/>
              <a:defRPr/>
            </a:lvl6pPr>
            <a:lvl7pPr lvl="6" marR="0" algn="l">
              <a:spcBef>
                <a:spcPts val="0"/>
              </a:spcBef>
              <a:spcAft>
                <a:spcPts val="0"/>
              </a:spcAft>
              <a:buSzPts val="1400"/>
              <a:buNone/>
              <a:defRPr/>
            </a:lvl7pPr>
            <a:lvl8pPr lvl="7" marR="0" algn="l">
              <a:spcBef>
                <a:spcPts val="0"/>
              </a:spcBef>
              <a:spcAft>
                <a:spcPts val="0"/>
              </a:spcAft>
              <a:buSzPts val="1400"/>
              <a:buNone/>
              <a:defRPr/>
            </a:lvl8pPr>
            <a:lvl9pPr lvl="8" marR="0" algn="l">
              <a:spcBef>
                <a:spcPts val="0"/>
              </a:spcBef>
              <a:spcAft>
                <a:spcPts val="0"/>
              </a:spcAft>
              <a:buSzPts val="1400"/>
              <a:buNone/>
              <a:defRPr/>
            </a:lvl9pPr>
          </a:lstStyle>
          <a:p/>
        </p:txBody>
      </p:sp>
      <p:sp>
        <p:nvSpPr>
          <p:cNvPr id="21" name="Google Shape;21;p2"/>
          <p:cNvSpPr txBox="1"/>
          <p:nvPr>
            <p:ph idx="1" type="subTitle"/>
          </p:nvPr>
        </p:nvSpPr>
        <p:spPr>
          <a:xfrm>
            <a:off x="1371600" y="3886200"/>
            <a:ext cx="6400799" cy="1752600"/>
          </a:xfrm>
          <a:prstGeom prst="rect">
            <a:avLst/>
          </a:prstGeom>
          <a:noFill/>
          <a:ln>
            <a:noFill/>
          </a:ln>
        </p:spPr>
        <p:txBody>
          <a:bodyPr anchorCtr="0" anchor="t" bIns="91425" lIns="91425" spcFirstLastPara="1" rIns="91425" wrap="square" tIns="91425">
            <a:noAutofit/>
          </a:bodyPr>
          <a:lstStyle>
            <a:lvl1pPr lvl="0" marR="0" algn="ctr">
              <a:lnSpc>
                <a:spcPct val="100000"/>
              </a:lnSpc>
              <a:spcBef>
                <a:spcPts val="560"/>
              </a:spcBef>
              <a:spcAft>
                <a:spcPts val="0"/>
              </a:spcAft>
              <a:buClr>
                <a:schemeClr val="dk1"/>
              </a:buClr>
              <a:buSzPts val="1400"/>
              <a:buFont typeface="Arial"/>
              <a:buNone/>
              <a:defRPr/>
            </a:lvl1pPr>
            <a:lvl2pPr lvl="1" marR="0" algn="ctr">
              <a:lnSpc>
                <a:spcPct val="100000"/>
              </a:lnSpc>
              <a:spcBef>
                <a:spcPts val="480"/>
              </a:spcBef>
              <a:spcAft>
                <a:spcPts val="0"/>
              </a:spcAft>
              <a:buClr>
                <a:schemeClr val="dk1"/>
              </a:buClr>
              <a:buSzPts val="1400"/>
              <a:buFont typeface="Arial"/>
              <a:buNone/>
              <a:defRPr/>
            </a:lvl2pPr>
            <a:lvl3pPr lvl="2" marR="0" algn="ctr">
              <a:lnSpc>
                <a:spcPct val="100000"/>
              </a:lnSpc>
              <a:spcBef>
                <a:spcPts val="400"/>
              </a:spcBef>
              <a:spcAft>
                <a:spcPts val="0"/>
              </a:spcAft>
              <a:buClr>
                <a:schemeClr val="dk1"/>
              </a:buClr>
              <a:buSzPts val="1400"/>
              <a:buFont typeface="Arial"/>
              <a:buNone/>
              <a:defRPr/>
            </a:lvl3pPr>
            <a:lvl4pPr lvl="3" marR="0" algn="ctr">
              <a:lnSpc>
                <a:spcPct val="100000"/>
              </a:lnSpc>
              <a:spcBef>
                <a:spcPts val="400"/>
              </a:spcBef>
              <a:spcAft>
                <a:spcPts val="0"/>
              </a:spcAft>
              <a:buClr>
                <a:schemeClr val="dk1"/>
              </a:buClr>
              <a:buSzPts val="1400"/>
              <a:buFont typeface="Arial"/>
              <a:buNone/>
              <a:defRPr/>
            </a:lvl4pPr>
            <a:lvl5pPr lvl="4" marR="0" algn="ctr">
              <a:lnSpc>
                <a:spcPct val="100000"/>
              </a:lnSpc>
              <a:spcBef>
                <a:spcPts val="400"/>
              </a:spcBef>
              <a:spcAft>
                <a:spcPts val="0"/>
              </a:spcAft>
              <a:buClr>
                <a:schemeClr val="dk1"/>
              </a:buClr>
              <a:buSzPts val="1400"/>
              <a:buFont typeface="Arial"/>
              <a:buNone/>
              <a:defRPr/>
            </a:lvl5pPr>
            <a:lvl6pPr lvl="5" marR="0" algn="ctr">
              <a:lnSpc>
                <a:spcPct val="100000"/>
              </a:lnSpc>
              <a:spcBef>
                <a:spcPts val="400"/>
              </a:spcBef>
              <a:spcAft>
                <a:spcPts val="0"/>
              </a:spcAft>
              <a:buClr>
                <a:schemeClr val="dk1"/>
              </a:buClr>
              <a:buSzPts val="1400"/>
              <a:buFont typeface="Arial"/>
              <a:buNone/>
              <a:defRPr/>
            </a:lvl6pPr>
            <a:lvl7pPr lvl="6" marR="0" algn="ctr">
              <a:lnSpc>
                <a:spcPct val="100000"/>
              </a:lnSpc>
              <a:spcBef>
                <a:spcPts val="400"/>
              </a:spcBef>
              <a:spcAft>
                <a:spcPts val="0"/>
              </a:spcAft>
              <a:buClr>
                <a:schemeClr val="dk1"/>
              </a:buClr>
              <a:buSzPts val="1400"/>
              <a:buFont typeface="Arial"/>
              <a:buNone/>
              <a:defRPr/>
            </a:lvl7pPr>
            <a:lvl8pPr lvl="7" marR="0" algn="ctr">
              <a:lnSpc>
                <a:spcPct val="100000"/>
              </a:lnSpc>
              <a:spcBef>
                <a:spcPts val="400"/>
              </a:spcBef>
              <a:spcAft>
                <a:spcPts val="0"/>
              </a:spcAft>
              <a:buClr>
                <a:schemeClr val="dk1"/>
              </a:buClr>
              <a:buSzPts val="1400"/>
              <a:buFont typeface="Arial"/>
              <a:buNone/>
              <a:defRPr/>
            </a:lvl8pPr>
            <a:lvl9pPr lvl="8" marR="0" algn="ctr">
              <a:lnSpc>
                <a:spcPct val="100000"/>
              </a:lnSpc>
              <a:spcBef>
                <a:spcPts val="400"/>
              </a:spcBef>
              <a:spcAft>
                <a:spcPts val="0"/>
              </a:spcAft>
              <a:buClr>
                <a:schemeClr val="dk1"/>
              </a:buClr>
              <a:buSzPts val="1400"/>
              <a:buFont typeface="Arial"/>
              <a:buNone/>
              <a:defRPr/>
            </a:lvl9pPr>
          </a:lstStyle>
          <a:p/>
        </p:txBody>
      </p:sp>
      <p:sp>
        <p:nvSpPr>
          <p:cNvPr id="22" name="Google Shape;22;p2"/>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23" name="Google Shape;23;p2"/>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24" name="Google Shape;24;p2"/>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Clr>
                <a:srgbClr val="000000"/>
              </a:buClr>
              <a:buSzPts val="1400"/>
              <a:buFont typeface="Arial"/>
              <a:buNone/>
              <a:defRPr/>
            </a:lvl1pPr>
            <a:lvl2pPr indent="0" lvl="1" marL="0" algn="r">
              <a:lnSpc>
                <a:spcPct val="100000"/>
              </a:lnSpc>
              <a:spcBef>
                <a:spcPts val="0"/>
              </a:spcBef>
              <a:spcAft>
                <a:spcPts val="0"/>
              </a:spcAft>
              <a:buClr>
                <a:srgbClr val="000000"/>
              </a:buClr>
              <a:buSzPts val="1400"/>
              <a:buFont typeface="Arial"/>
              <a:buNone/>
              <a:defRPr/>
            </a:lvl2pPr>
            <a:lvl3pPr indent="0" lvl="2" marL="0" algn="r">
              <a:lnSpc>
                <a:spcPct val="100000"/>
              </a:lnSpc>
              <a:spcBef>
                <a:spcPts val="0"/>
              </a:spcBef>
              <a:spcAft>
                <a:spcPts val="0"/>
              </a:spcAft>
              <a:buClr>
                <a:srgbClr val="000000"/>
              </a:buClr>
              <a:buSzPts val="1400"/>
              <a:buFont typeface="Arial"/>
              <a:buNone/>
              <a:defRPr/>
            </a:lvl3pPr>
            <a:lvl4pPr indent="0" lvl="3" marL="0" algn="r">
              <a:lnSpc>
                <a:spcPct val="100000"/>
              </a:lnSpc>
              <a:spcBef>
                <a:spcPts val="0"/>
              </a:spcBef>
              <a:spcAft>
                <a:spcPts val="0"/>
              </a:spcAft>
              <a:buClr>
                <a:srgbClr val="000000"/>
              </a:buClr>
              <a:buSzPts val="1400"/>
              <a:buFont typeface="Arial"/>
              <a:buNone/>
              <a:defRPr/>
            </a:lvl4pPr>
            <a:lvl5pPr indent="0" lvl="4" marL="0" algn="r">
              <a:lnSpc>
                <a:spcPct val="100000"/>
              </a:lnSpc>
              <a:spcBef>
                <a:spcPts val="0"/>
              </a:spcBef>
              <a:spcAft>
                <a:spcPts val="0"/>
              </a:spcAft>
              <a:buClr>
                <a:srgbClr val="000000"/>
              </a:buClr>
              <a:buSzPts val="1400"/>
              <a:buFont typeface="Arial"/>
              <a:buNone/>
              <a:defRPr/>
            </a:lvl5pPr>
            <a:lvl6pPr indent="0" lvl="5" marL="0" algn="r">
              <a:lnSpc>
                <a:spcPct val="100000"/>
              </a:lnSpc>
              <a:spcBef>
                <a:spcPts val="0"/>
              </a:spcBef>
              <a:spcAft>
                <a:spcPts val="0"/>
              </a:spcAft>
              <a:buClr>
                <a:srgbClr val="000000"/>
              </a:buClr>
              <a:buSzPts val="1400"/>
              <a:buFont typeface="Arial"/>
              <a:buNone/>
              <a:defRPr/>
            </a:lvl6pPr>
            <a:lvl7pPr indent="0" lvl="6" marL="0" algn="r">
              <a:lnSpc>
                <a:spcPct val="100000"/>
              </a:lnSpc>
              <a:spcBef>
                <a:spcPts val="0"/>
              </a:spcBef>
              <a:spcAft>
                <a:spcPts val="0"/>
              </a:spcAft>
              <a:buClr>
                <a:srgbClr val="000000"/>
              </a:buClr>
              <a:buSzPts val="1400"/>
              <a:buFont typeface="Arial"/>
              <a:buNone/>
              <a:defRPr/>
            </a:lvl7pPr>
            <a:lvl8pPr indent="0" lvl="7" marL="0" algn="r">
              <a:lnSpc>
                <a:spcPct val="100000"/>
              </a:lnSpc>
              <a:spcBef>
                <a:spcPts val="0"/>
              </a:spcBef>
              <a:spcAft>
                <a:spcPts val="0"/>
              </a:spcAft>
              <a:buClr>
                <a:srgbClr val="000000"/>
              </a:buClr>
              <a:buSzPts val="1400"/>
              <a:buFont typeface="Arial"/>
              <a:buNone/>
              <a:defRPr/>
            </a:lvl8pPr>
            <a:lvl9pPr indent="0" lvl="8" marL="0" algn="r">
              <a:lnSpc>
                <a:spcPct val="100000"/>
              </a:lnSpc>
              <a:spcBef>
                <a:spcPts val="0"/>
              </a:spcBef>
              <a:spcAft>
                <a:spcPts val="0"/>
              </a:spcAft>
              <a:buClr>
                <a:srgbClr val="000000"/>
              </a:buClr>
              <a:buSzPts val="1400"/>
              <a:buFont typeface="Arial"/>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5" name="Shape 75"/>
        <p:cNvGrpSpPr/>
        <p:nvPr/>
      </p:nvGrpSpPr>
      <p:grpSpPr>
        <a:xfrm>
          <a:off x="0" y="0"/>
          <a:ext cx="0" cy="0"/>
          <a:chOff x="0" y="0"/>
          <a:chExt cx="0" cy="0"/>
        </a:xfrm>
      </p:grpSpPr>
      <p:sp>
        <p:nvSpPr>
          <p:cNvPr id="76" name="Google Shape;76;p11"/>
          <p:cNvSpPr txBox="1"/>
          <p:nvPr>
            <p:ph type="title"/>
          </p:nvPr>
        </p:nvSpPr>
        <p:spPr>
          <a:xfrm>
            <a:off x="1447800" y="228600"/>
            <a:ext cx="6172199" cy="11430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rgbClr val="000000"/>
              </a:buClr>
              <a:buSzPts val="14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 type="body"/>
          </p:nvPr>
        </p:nvSpPr>
        <p:spPr>
          <a:xfrm>
            <a:off x="685800" y="1676400"/>
            <a:ext cx="3809999" cy="4419599"/>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a:lvl1pPr>
            <a:lvl2pPr indent="-317500" lvl="1" marL="914400" algn="l">
              <a:lnSpc>
                <a:spcPct val="100000"/>
              </a:lnSpc>
              <a:spcBef>
                <a:spcPts val="0"/>
              </a:spcBef>
              <a:spcAft>
                <a:spcPts val="0"/>
              </a:spcAft>
              <a:buSzPts val="1400"/>
              <a:buChar char="–"/>
              <a:defRPr/>
            </a:lvl2pPr>
            <a:lvl3pPr indent="-317500" lvl="2" marL="1371600" algn="l">
              <a:lnSpc>
                <a:spcPct val="100000"/>
              </a:lnSpc>
              <a:spcBef>
                <a:spcPts val="0"/>
              </a:spcBef>
              <a:spcAft>
                <a:spcPts val="0"/>
              </a:spcAft>
              <a:buSzPts val="1400"/>
              <a:buChar char="•"/>
              <a:defRPr/>
            </a:lvl3pPr>
            <a:lvl4pPr indent="-317500" lvl="3" marL="1828800" algn="l">
              <a:lnSpc>
                <a:spcPct val="100000"/>
              </a:lnSpc>
              <a:spcBef>
                <a:spcPts val="0"/>
              </a:spcBef>
              <a:spcAft>
                <a:spcPts val="0"/>
              </a:spcAft>
              <a:buSzPts val="1400"/>
              <a:buChar char="–"/>
              <a:defRPr/>
            </a:lvl4pPr>
            <a:lvl5pPr indent="-317500" lvl="4" marL="2286000" algn="l">
              <a:lnSpc>
                <a:spcPct val="100000"/>
              </a:lnSpc>
              <a:spcBef>
                <a:spcPts val="0"/>
              </a:spcBef>
              <a:spcAft>
                <a:spcPts val="0"/>
              </a:spcAft>
              <a:buSzPts val="1400"/>
              <a:buChar char="»"/>
              <a:defRPr/>
            </a:lvl5pPr>
            <a:lvl6pPr indent="-317500" lvl="5" marL="2743200" algn="l">
              <a:lnSpc>
                <a:spcPct val="100000"/>
              </a:lnSpc>
              <a:spcBef>
                <a:spcPts val="0"/>
              </a:spcBef>
              <a:spcAft>
                <a:spcPts val="0"/>
              </a:spcAft>
              <a:buSzPts val="1400"/>
              <a:buChar char="»"/>
              <a:defRPr/>
            </a:lvl6pPr>
            <a:lvl7pPr indent="-317500" lvl="6" marL="3200400" algn="l">
              <a:lnSpc>
                <a:spcPct val="100000"/>
              </a:lnSpc>
              <a:spcBef>
                <a:spcPts val="0"/>
              </a:spcBef>
              <a:spcAft>
                <a:spcPts val="0"/>
              </a:spcAft>
              <a:buSzPts val="1400"/>
              <a:buChar char="»"/>
              <a:defRPr/>
            </a:lvl7pPr>
            <a:lvl8pPr indent="-317500" lvl="7" marL="3657600" algn="l">
              <a:lnSpc>
                <a:spcPct val="100000"/>
              </a:lnSpc>
              <a:spcBef>
                <a:spcPts val="0"/>
              </a:spcBef>
              <a:spcAft>
                <a:spcPts val="0"/>
              </a:spcAft>
              <a:buSzPts val="1400"/>
              <a:buChar char="»"/>
              <a:defRPr/>
            </a:lvl8pPr>
            <a:lvl9pPr indent="-317500" lvl="8" marL="4114800" algn="l">
              <a:lnSpc>
                <a:spcPct val="100000"/>
              </a:lnSpc>
              <a:spcBef>
                <a:spcPts val="0"/>
              </a:spcBef>
              <a:spcAft>
                <a:spcPts val="0"/>
              </a:spcAft>
              <a:buSzPts val="1400"/>
              <a:buChar char="»"/>
              <a:defRPr/>
            </a:lvl9pPr>
          </a:lstStyle>
          <a:p/>
        </p:txBody>
      </p:sp>
      <p:sp>
        <p:nvSpPr>
          <p:cNvPr id="78" name="Google Shape;78;p11"/>
          <p:cNvSpPr txBox="1"/>
          <p:nvPr>
            <p:ph idx="2" type="body"/>
          </p:nvPr>
        </p:nvSpPr>
        <p:spPr>
          <a:xfrm>
            <a:off x="4648200" y="1676400"/>
            <a:ext cx="3809999" cy="4419599"/>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a:lvl1pPr>
            <a:lvl2pPr indent="-317500" lvl="1" marL="914400" algn="l">
              <a:lnSpc>
                <a:spcPct val="100000"/>
              </a:lnSpc>
              <a:spcBef>
                <a:spcPts val="0"/>
              </a:spcBef>
              <a:spcAft>
                <a:spcPts val="0"/>
              </a:spcAft>
              <a:buSzPts val="1400"/>
              <a:buChar char="–"/>
              <a:defRPr/>
            </a:lvl2pPr>
            <a:lvl3pPr indent="-317500" lvl="2" marL="1371600" algn="l">
              <a:lnSpc>
                <a:spcPct val="100000"/>
              </a:lnSpc>
              <a:spcBef>
                <a:spcPts val="0"/>
              </a:spcBef>
              <a:spcAft>
                <a:spcPts val="0"/>
              </a:spcAft>
              <a:buSzPts val="1400"/>
              <a:buChar char="•"/>
              <a:defRPr/>
            </a:lvl3pPr>
            <a:lvl4pPr indent="-317500" lvl="3" marL="1828800" algn="l">
              <a:lnSpc>
                <a:spcPct val="100000"/>
              </a:lnSpc>
              <a:spcBef>
                <a:spcPts val="0"/>
              </a:spcBef>
              <a:spcAft>
                <a:spcPts val="0"/>
              </a:spcAft>
              <a:buSzPts val="1400"/>
              <a:buChar char="–"/>
              <a:defRPr/>
            </a:lvl4pPr>
            <a:lvl5pPr indent="-317500" lvl="4" marL="2286000" algn="l">
              <a:lnSpc>
                <a:spcPct val="100000"/>
              </a:lnSpc>
              <a:spcBef>
                <a:spcPts val="0"/>
              </a:spcBef>
              <a:spcAft>
                <a:spcPts val="0"/>
              </a:spcAft>
              <a:buSzPts val="1400"/>
              <a:buChar char="»"/>
              <a:defRPr/>
            </a:lvl5pPr>
            <a:lvl6pPr indent="-317500" lvl="5" marL="2743200" algn="l">
              <a:lnSpc>
                <a:spcPct val="100000"/>
              </a:lnSpc>
              <a:spcBef>
                <a:spcPts val="0"/>
              </a:spcBef>
              <a:spcAft>
                <a:spcPts val="0"/>
              </a:spcAft>
              <a:buSzPts val="1400"/>
              <a:buChar char="»"/>
              <a:defRPr/>
            </a:lvl6pPr>
            <a:lvl7pPr indent="-317500" lvl="6" marL="3200400" algn="l">
              <a:lnSpc>
                <a:spcPct val="100000"/>
              </a:lnSpc>
              <a:spcBef>
                <a:spcPts val="0"/>
              </a:spcBef>
              <a:spcAft>
                <a:spcPts val="0"/>
              </a:spcAft>
              <a:buSzPts val="1400"/>
              <a:buChar char="»"/>
              <a:defRPr/>
            </a:lvl7pPr>
            <a:lvl8pPr indent="-317500" lvl="7" marL="3657600" algn="l">
              <a:lnSpc>
                <a:spcPct val="100000"/>
              </a:lnSpc>
              <a:spcBef>
                <a:spcPts val="0"/>
              </a:spcBef>
              <a:spcAft>
                <a:spcPts val="0"/>
              </a:spcAft>
              <a:buSzPts val="1400"/>
              <a:buChar char="»"/>
              <a:defRPr/>
            </a:lvl8pPr>
            <a:lvl9pPr indent="-317500" lvl="8" marL="4114800" algn="l">
              <a:lnSpc>
                <a:spcPct val="100000"/>
              </a:lnSpc>
              <a:spcBef>
                <a:spcPts val="0"/>
              </a:spcBef>
              <a:spcAft>
                <a:spcPts val="0"/>
              </a:spcAft>
              <a:buSzPts val="1400"/>
              <a:buChar char="»"/>
              <a:defRPr/>
            </a:lvl9pPr>
          </a:lstStyle>
          <a:p/>
        </p:txBody>
      </p:sp>
      <p:sp>
        <p:nvSpPr>
          <p:cNvPr id="79" name="Google Shape;79;p11"/>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80" name="Google Shape;80;p11"/>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81" name="Google Shape;81;p11"/>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Clr>
                <a:srgbClr val="000000"/>
              </a:buClr>
              <a:buSzPts val="1400"/>
              <a:buFont typeface="Arial"/>
              <a:buNone/>
              <a:defRPr/>
            </a:lvl1pPr>
            <a:lvl2pPr indent="0" lvl="1" marL="0" algn="r">
              <a:lnSpc>
                <a:spcPct val="100000"/>
              </a:lnSpc>
              <a:spcBef>
                <a:spcPts val="0"/>
              </a:spcBef>
              <a:spcAft>
                <a:spcPts val="0"/>
              </a:spcAft>
              <a:buClr>
                <a:srgbClr val="000000"/>
              </a:buClr>
              <a:buSzPts val="1400"/>
              <a:buFont typeface="Arial"/>
              <a:buNone/>
              <a:defRPr/>
            </a:lvl2pPr>
            <a:lvl3pPr indent="0" lvl="2" marL="0" algn="r">
              <a:lnSpc>
                <a:spcPct val="100000"/>
              </a:lnSpc>
              <a:spcBef>
                <a:spcPts val="0"/>
              </a:spcBef>
              <a:spcAft>
                <a:spcPts val="0"/>
              </a:spcAft>
              <a:buClr>
                <a:srgbClr val="000000"/>
              </a:buClr>
              <a:buSzPts val="1400"/>
              <a:buFont typeface="Arial"/>
              <a:buNone/>
              <a:defRPr/>
            </a:lvl3pPr>
            <a:lvl4pPr indent="0" lvl="3" marL="0" algn="r">
              <a:lnSpc>
                <a:spcPct val="100000"/>
              </a:lnSpc>
              <a:spcBef>
                <a:spcPts val="0"/>
              </a:spcBef>
              <a:spcAft>
                <a:spcPts val="0"/>
              </a:spcAft>
              <a:buClr>
                <a:srgbClr val="000000"/>
              </a:buClr>
              <a:buSzPts val="1400"/>
              <a:buFont typeface="Arial"/>
              <a:buNone/>
              <a:defRPr/>
            </a:lvl4pPr>
            <a:lvl5pPr indent="0" lvl="4" marL="0" algn="r">
              <a:lnSpc>
                <a:spcPct val="100000"/>
              </a:lnSpc>
              <a:spcBef>
                <a:spcPts val="0"/>
              </a:spcBef>
              <a:spcAft>
                <a:spcPts val="0"/>
              </a:spcAft>
              <a:buClr>
                <a:srgbClr val="000000"/>
              </a:buClr>
              <a:buSzPts val="1400"/>
              <a:buFont typeface="Arial"/>
              <a:buNone/>
              <a:defRPr/>
            </a:lvl5pPr>
            <a:lvl6pPr indent="0" lvl="5" marL="0" algn="r">
              <a:lnSpc>
                <a:spcPct val="100000"/>
              </a:lnSpc>
              <a:spcBef>
                <a:spcPts val="0"/>
              </a:spcBef>
              <a:spcAft>
                <a:spcPts val="0"/>
              </a:spcAft>
              <a:buClr>
                <a:srgbClr val="000000"/>
              </a:buClr>
              <a:buSzPts val="1400"/>
              <a:buFont typeface="Arial"/>
              <a:buNone/>
              <a:defRPr/>
            </a:lvl6pPr>
            <a:lvl7pPr indent="0" lvl="6" marL="0" algn="r">
              <a:lnSpc>
                <a:spcPct val="100000"/>
              </a:lnSpc>
              <a:spcBef>
                <a:spcPts val="0"/>
              </a:spcBef>
              <a:spcAft>
                <a:spcPts val="0"/>
              </a:spcAft>
              <a:buClr>
                <a:srgbClr val="000000"/>
              </a:buClr>
              <a:buSzPts val="1400"/>
              <a:buFont typeface="Arial"/>
              <a:buNone/>
              <a:defRPr/>
            </a:lvl7pPr>
            <a:lvl8pPr indent="0" lvl="7" marL="0" algn="r">
              <a:lnSpc>
                <a:spcPct val="100000"/>
              </a:lnSpc>
              <a:spcBef>
                <a:spcPts val="0"/>
              </a:spcBef>
              <a:spcAft>
                <a:spcPts val="0"/>
              </a:spcAft>
              <a:buClr>
                <a:srgbClr val="000000"/>
              </a:buClr>
              <a:buSzPts val="1400"/>
              <a:buFont typeface="Arial"/>
              <a:buNone/>
              <a:defRPr/>
            </a:lvl8pPr>
            <a:lvl9pPr indent="0" lvl="8" marL="0" algn="r">
              <a:lnSpc>
                <a:spcPct val="100000"/>
              </a:lnSpc>
              <a:spcBef>
                <a:spcPts val="0"/>
              </a:spcBef>
              <a:spcAft>
                <a:spcPts val="0"/>
              </a:spcAft>
              <a:buClr>
                <a:srgbClr val="000000"/>
              </a:buClr>
              <a:buSzPts val="1400"/>
              <a:buFont typeface="Arial"/>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2" name="Shape 82"/>
        <p:cNvGrpSpPr/>
        <p:nvPr/>
      </p:nvGrpSpPr>
      <p:grpSpPr>
        <a:xfrm>
          <a:off x="0" y="0"/>
          <a:ext cx="0" cy="0"/>
          <a:chOff x="0" y="0"/>
          <a:chExt cx="0" cy="0"/>
        </a:xfrm>
      </p:grpSpPr>
      <p:sp>
        <p:nvSpPr>
          <p:cNvPr id="83" name="Google Shape;83;p12"/>
          <p:cNvSpPr txBox="1"/>
          <p:nvPr>
            <p:ph type="title"/>
          </p:nvPr>
        </p:nvSpPr>
        <p:spPr>
          <a:xfrm>
            <a:off x="722312" y="4406900"/>
            <a:ext cx="7772400" cy="1362075"/>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rgbClr val="000000"/>
              </a:buClr>
              <a:buSzPts val="14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
          <p:cNvSpPr txBox="1"/>
          <p:nvPr>
            <p:ph idx="1" type="body"/>
          </p:nvPr>
        </p:nvSpPr>
        <p:spPr>
          <a:xfrm>
            <a:off x="722312" y="2906713"/>
            <a:ext cx="7772400" cy="1500187"/>
          </a:xfrm>
          <a:prstGeom prst="rect">
            <a:avLst/>
          </a:prstGeom>
          <a:noFill/>
          <a:ln>
            <a:noFill/>
          </a:ln>
        </p:spPr>
        <p:txBody>
          <a:bodyPr anchorCtr="0" anchor="b" bIns="91425" lIns="91425" spcFirstLastPara="1" rIns="91425" wrap="square" tIns="91425">
            <a:noAutofit/>
          </a:bodyPr>
          <a:lstStyle>
            <a:lvl1pPr indent="-228600" lvl="0" marL="457200" algn="l">
              <a:lnSpc>
                <a:spcPct val="100000"/>
              </a:lnSpc>
              <a:spcBef>
                <a:spcPts val="0"/>
              </a:spcBef>
              <a:spcAft>
                <a:spcPts val="0"/>
              </a:spcAft>
              <a:buSzPts val="1400"/>
              <a:buFont typeface="Arial"/>
              <a:buNone/>
              <a:defRPr/>
            </a:lvl1pPr>
            <a:lvl2pPr indent="-228600" lvl="1" marL="914400" algn="l">
              <a:lnSpc>
                <a:spcPct val="100000"/>
              </a:lnSpc>
              <a:spcBef>
                <a:spcPts val="0"/>
              </a:spcBef>
              <a:spcAft>
                <a:spcPts val="0"/>
              </a:spcAft>
              <a:buSzPts val="1400"/>
              <a:buFont typeface="Arial"/>
              <a:buNone/>
              <a:defRPr/>
            </a:lvl2pPr>
            <a:lvl3pPr indent="-228600" lvl="2" marL="1371600" algn="l">
              <a:lnSpc>
                <a:spcPct val="100000"/>
              </a:lnSpc>
              <a:spcBef>
                <a:spcPts val="0"/>
              </a:spcBef>
              <a:spcAft>
                <a:spcPts val="0"/>
              </a:spcAft>
              <a:buSzPts val="1400"/>
              <a:buFont typeface="Arial"/>
              <a:buNone/>
              <a:defRPr/>
            </a:lvl3pPr>
            <a:lvl4pPr indent="-228600" lvl="3" marL="1828800" algn="l">
              <a:lnSpc>
                <a:spcPct val="100000"/>
              </a:lnSpc>
              <a:spcBef>
                <a:spcPts val="0"/>
              </a:spcBef>
              <a:spcAft>
                <a:spcPts val="0"/>
              </a:spcAft>
              <a:buSzPts val="1400"/>
              <a:buFont typeface="Arial"/>
              <a:buNone/>
              <a:defRPr/>
            </a:lvl4pPr>
            <a:lvl5pPr indent="-228600" lvl="4" marL="2286000" algn="l">
              <a:lnSpc>
                <a:spcPct val="100000"/>
              </a:lnSpc>
              <a:spcBef>
                <a:spcPts val="0"/>
              </a:spcBef>
              <a:spcAft>
                <a:spcPts val="0"/>
              </a:spcAft>
              <a:buSzPts val="1400"/>
              <a:buFont typeface="Arial"/>
              <a:buNone/>
              <a:defRPr/>
            </a:lvl5pPr>
            <a:lvl6pPr indent="-228600" lvl="5" marL="2743200" algn="l">
              <a:lnSpc>
                <a:spcPct val="100000"/>
              </a:lnSpc>
              <a:spcBef>
                <a:spcPts val="0"/>
              </a:spcBef>
              <a:spcAft>
                <a:spcPts val="0"/>
              </a:spcAft>
              <a:buSzPts val="1400"/>
              <a:buFont typeface="Arial"/>
              <a:buNone/>
              <a:defRPr/>
            </a:lvl6pPr>
            <a:lvl7pPr indent="-228600" lvl="6" marL="3200400" algn="l">
              <a:lnSpc>
                <a:spcPct val="100000"/>
              </a:lnSpc>
              <a:spcBef>
                <a:spcPts val="0"/>
              </a:spcBef>
              <a:spcAft>
                <a:spcPts val="0"/>
              </a:spcAft>
              <a:buSzPts val="1400"/>
              <a:buFont typeface="Arial"/>
              <a:buNone/>
              <a:defRPr/>
            </a:lvl7pPr>
            <a:lvl8pPr indent="-228600" lvl="7" marL="3657600" algn="l">
              <a:lnSpc>
                <a:spcPct val="100000"/>
              </a:lnSpc>
              <a:spcBef>
                <a:spcPts val="0"/>
              </a:spcBef>
              <a:spcAft>
                <a:spcPts val="0"/>
              </a:spcAft>
              <a:buSzPts val="1400"/>
              <a:buFont typeface="Arial"/>
              <a:buNone/>
              <a:defRPr/>
            </a:lvl8pPr>
            <a:lvl9pPr indent="-228600" lvl="8" marL="4114800" algn="l">
              <a:lnSpc>
                <a:spcPct val="100000"/>
              </a:lnSpc>
              <a:spcBef>
                <a:spcPts val="0"/>
              </a:spcBef>
              <a:spcAft>
                <a:spcPts val="0"/>
              </a:spcAft>
              <a:buSzPts val="1400"/>
              <a:buFont typeface="Arial"/>
              <a:buNone/>
              <a:defRPr/>
            </a:lvl9pPr>
          </a:lstStyle>
          <a:p/>
        </p:txBody>
      </p:sp>
      <p:sp>
        <p:nvSpPr>
          <p:cNvPr id="85" name="Google Shape;85;p12"/>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86" name="Google Shape;86;p12"/>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87" name="Google Shape;87;p12"/>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Clr>
                <a:srgbClr val="000000"/>
              </a:buClr>
              <a:buSzPts val="1400"/>
              <a:buFont typeface="Arial"/>
              <a:buNone/>
              <a:defRPr/>
            </a:lvl1pPr>
            <a:lvl2pPr indent="0" lvl="1" marL="0" algn="r">
              <a:lnSpc>
                <a:spcPct val="100000"/>
              </a:lnSpc>
              <a:spcBef>
                <a:spcPts val="0"/>
              </a:spcBef>
              <a:spcAft>
                <a:spcPts val="0"/>
              </a:spcAft>
              <a:buClr>
                <a:srgbClr val="000000"/>
              </a:buClr>
              <a:buSzPts val="1400"/>
              <a:buFont typeface="Arial"/>
              <a:buNone/>
              <a:defRPr/>
            </a:lvl2pPr>
            <a:lvl3pPr indent="0" lvl="2" marL="0" algn="r">
              <a:lnSpc>
                <a:spcPct val="100000"/>
              </a:lnSpc>
              <a:spcBef>
                <a:spcPts val="0"/>
              </a:spcBef>
              <a:spcAft>
                <a:spcPts val="0"/>
              </a:spcAft>
              <a:buClr>
                <a:srgbClr val="000000"/>
              </a:buClr>
              <a:buSzPts val="1400"/>
              <a:buFont typeface="Arial"/>
              <a:buNone/>
              <a:defRPr/>
            </a:lvl3pPr>
            <a:lvl4pPr indent="0" lvl="3" marL="0" algn="r">
              <a:lnSpc>
                <a:spcPct val="100000"/>
              </a:lnSpc>
              <a:spcBef>
                <a:spcPts val="0"/>
              </a:spcBef>
              <a:spcAft>
                <a:spcPts val="0"/>
              </a:spcAft>
              <a:buClr>
                <a:srgbClr val="000000"/>
              </a:buClr>
              <a:buSzPts val="1400"/>
              <a:buFont typeface="Arial"/>
              <a:buNone/>
              <a:defRPr/>
            </a:lvl4pPr>
            <a:lvl5pPr indent="0" lvl="4" marL="0" algn="r">
              <a:lnSpc>
                <a:spcPct val="100000"/>
              </a:lnSpc>
              <a:spcBef>
                <a:spcPts val="0"/>
              </a:spcBef>
              <a:spcAft>
                <a:spcPts val="0"/>
              </a:spcAft>
              <a:buClr>
                <a:srgbClr val="000000"/>
              </a:buClr>
              <a:buSzPts val="1400"/>
              <a:buFont typeface="Arial"/>
              <a:buNone/>
              <a:defRPr/>
            </a:lvl5pPr>
            <a:lvl6pPr indent="0" lvl="5" marL="0" algn="r">
              <a:lnSpc>
                <a:spcPct val="100000"/>
              </a:lnSpc>
              <a:spcBef>
                <a:spcPts val="0"/>
              </a:spcBef>
              <a:spcAft>
                <a:spcPts val="0"/>
              </a:spcAft>
              <a:buClr>
                <a:srgbClr val="000000"/>
              </a:buClr>
              <a:buSzPts val="1400"/>
              <a:buFont typeface="Arial"/>
              <a:buNone/>
              <a:defRPr/>
            </a:lvl6pPr>
            <a:lvl7pPr indent="0" lvl="6" marL="0" algn="r">
              <a:lnSpc>
                <a:spcPct val="100000"/>
              </a:lnSpc>
              <a:spcBef>
                <a:spcPts val="0"/>
              </a:spcBef>
              <a:spcAft>
                <a:spcPts val="0"/>
              </a:spcAft>
              <a:buClr>
                <a:srgbClr val="000000"/>
              </a:buClr>
              <a:buSzPts val="1400"/>
              <a:buFont typeface="Arial"/>
              <a:buNone/>
              <a:defRPr/>
            </a:lvl7pPr>
            <a:lvl8pPr indent="0" lvl="7" marL="0" algn="r">
              <a:lnSpc>
                <a:spcPct val="100000"/>
              </a:lnSpc>
              <a:spcBef>
                <a:spcPts val="0"/>
              </a:spcBef>
              <a:spcAft>
                <a:spcPts val="0"/>
              </a:spcAft>
              <a:buClr>
                <a:srgbClr val="000000"/>
              </a:buClr>
              <a:buSzPts val="1400"/>
              <a:buFont typeface="Arial"/>
              <a:buNone/>
              <a:defRPr/>
            </a:lvl8pPr>
            <a:lvl9pPr indent="0" lvl="8" marL="0" algn="r">
              <a:lnSpc>
                <a:spcPct val="100000"/>
              </a:lnSpc>
              <a:spcBef>
                <a:spcPts val="0"/>
              </a:spcBef>
              <a:spcAft>
                <a:spcPts val="0"/>
              </a:spcAft>
              <a:buClr>
                <a:srgbClr val="000000"/>
              </a:buClr>
              <a:buSzPts val="1400"/>
              <a:buFont typeface="Arial"/>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3"/>
          <p:cNvSpPr txBox="1"/>
          <p:nvPr>
            <p:ph type="title"/>
          </p:nvPr>
        </p:nvSpPr>
        <p:spPr>
          <a:xfrm>
            <a:off x="457200" y="274637"/>
            <a:ext cx="4495800" cy="792163"/>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chemeClr val="dk1"/>
              </a:buClr>
              <a:buSzPts val="3200"/>
              <a:buFont typeface="Calibri"/>
              <a:buNone/>
              <a:defRPr b="0" i="0" sz="3200" u="none" cap="none" strike="noStrike">
                <a:solidFill>
                  <a:srgbClr val="AC9C38"/>
                </a:solidFill>
                <a:latin typeface="Arial"/>
                <a:ea typeface="Arial"/>
                <a:cs typeface="Arial"/>
                <a:sym typeface="Arial"/>
              </a:defRPr>
            </a:lvl1pPr>
            <a:lvl2pPr lvl="1" algn="l">
              <a:spcBef>
                <a:spcPts val="0"/>
              </a:spcBef>
              <a:spcAft>
                <a:spcPts val="0"/>
              </a:spcAft>
              <a:buSzPts val="1800"/>
              <a:buFont typeface="Arial"/>
              <a:buNone/>
              <a:defRPr sz="1800"/>
            </a:lvl2pPr>
            <a:lvl3pPr lvl="2" algn="l">
              <a:spcBef>
                <a:spcPts val="0"/>
              </a:spcBef>
              <a:spcAft>
                <a:spcPts val="0"/>
              </a:spcAft>
              <a:buSzPts val="1800"/>
              <a:buFont typeface="Arial"/>
              <a:buNone/>
              <a:defRPr sz="1800"/>
            </a:lvl3pPr>
            <a:lvl4pPr lvl="3" algn="l">
              <a:spcBef>
                <a:spcPts val="0"/>
              </a:spcBef>
              <a:spcAft>
                <a:spcPts val="0"/>
              </a:spcAft>
              <a:buSzPts val="1800"/>
              <a:buFont typeface="Arial"/>
              <a:buNone/>
              <a:defRPr sz="1800"/>
            </a:lvl4pPr>
            <a:lvl5pPr lvl="4" algn="l">
              <a:spcBef>
                <a:spcPts val="0"/>
              </a:spcBef>
              <a:spcAft>
                <a:spcPts val="0"/>
              </a:spcAft>
              <a:buSzPts val="1800"/>
              <a:buFont typeface="Arial"/>
              <a:buNone/>
              <a:defRPr sz="1800"/>
            </a:lvl5pPr>
            <a:lvl6pPr lvl="5" algn="l">
              <a:spcBef>
                <a:spcPts val="0"/>
              </a:spcBef>
              <a:spcAft>
                <a:spcPts val="0"/>
              </a:spcAft>
              <a:buSzPts val="1800"/>
              <a:buFont typeface="Arial"/>
              <a:buNone/>
              <a:defRPr sz="1800"/>
            </a:lvl6pPr>
            <a:lvl7pPr lvl="6" algn="l">
              <a:spcBef>
                <a:spcPts val="0"/>
              </a:spcBef>
              <a:spcAft>
                <a:spcPts val="0"/>
              </a:spcAft>
              <a:buSzPts val="1800"/>
              <a:buFont typeface="Arial"/>
              <a:buNone/>
              <a:defRPr sz="1800"/>
            </a:lvl7pPr>
            <a:lvl8pPr lvl="7" algn="l">
              <a:spcBef>
                <a:spcPts val="0"/>
              </a:spcBef>
              <a:spcAft>
                <a:spcPts val="0"/>
              </a:spcAft>
              <a:buSzPts val="1800"/>
              <a:buFont typeface="Arial"/>
              <a:buNone/>
              <a:defRPr sz="1800"/>
            </a:lvl8pPr>
            <a:lvl9pPr lvl="8" algn="l">
              <a:spcBef>
                <a:spcPts val="0"/>
              </a:spcBef>
              <a:spcAft>
                <a:spcPts val="0"/>
              </a:spcAft>
              <a:buSzPts val="1800"/>
              <a:buFont typeface="Arial"/>
              <a:buNone/>
              <a:defRPr sz="1800"/>
            </a:lvl9pPr>
          </a:lstStyle>
          <a:p/>
        </p:txBody>
      </p:sp>
      <p:sp>
        <p:nvSpPr>
          <p:cNvPr id="27" name="Google Shape;27;p3"/>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31800" lvl="0" marL="457200" marR="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8" name="Google Shape;28;p3"/>
          <p:cNvSpPr txBox="1"/>
          <p:nvPr>
            <p:ph idx="10" type="dt"/>
          </p:nvPr>
        </p:nvSpPr>
        <p:spPr>
          <a:xfrm>
            <a:off x="457200" y="6356350"/>
            <a:ext cx="2133599" cy="365125"/>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1200"/>
              <a:buFont typeface="Arial"/>
              <a:buNone/>
              <a:defRPr sz="1200">
                <a:solidFill>
                  <a:srgbClr val="888888"/>
                </a:solidFill>
                <a:latin typeface="Arial"/>
                <a:ea typeface="Arial"/>
                <a:cs typeface="Arial"/>
                <a:sym typeface="Arial"/>
              </a:defRPr>
            </a:lvl1pPr>
            <a:lvl2pPr lvl="1"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29" name="Google Shape;29;p3"/>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1200"/>
              <a:buFont typeface="Arial"/>
              <a:buNone/>
              <a:defRPr sz="1200">
                <a:solidFill>
                  <a:srgbClr val="888888"/>
                </a:solidFill>
                <a:latin typeface="Arial"/>
                <a:ea typeface="Arial"/>
                <a:cs typeface="Arial"/>
                <a:sym typeface="Arial"/>
              </a:defRPr>
            </a:lvl1pPr>
            <a:lvl2pPr lvl="1"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Clr>
                <a:schemeClr val="dk1"/>
              </a:buClr>
              <a:buSzPts val="1800"/>
              <a:buFont typeface="Calibri"/>
              <a:buNone/>
              <a:defRPr b="0" i="0" sz="1800" u="none" cap="none" strike="noStrike">
                <a:solidFill>
                  <a:schemeClr val="dk1"/>
                </a:solidFill>
                <a:latin typeface="Calibri"/>
                <a:ea typeface="Calibri"/>
                <a:cs typeface="Calibri"/>
                <a:sym typeface="Calibri"/>
              </a:defRPr>
            </a:lvl9pPr>
          </a:lstStyle>
          <a:p/>
        </p:txBody>
      </p:sp>
      <p:sp>
        <p:nvSpPr>
          <p:cNvPr id="30" name="Google Shape;30;p3"/>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888888"/>
              </a:buClr>
              <a:buSzPts val="3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888888"/>
              </a:buClr>
              <a:buSzPts val="3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888888"/>
              </a:buClr>
              <a:buSzPts val="3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888888"/>
              </a:buClr>
              <a:buSzPts val="3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888888"/>
              </a:buClr>
              <a:buSzPts val="3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888888"/>
              </a:buClr>
              <a:buSzPts val="3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888888"/>
              </a:buClr>
              <a:buSzPts val="3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888888"/>
              </a:buClr>
              <a:buSzPts val="3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1" name="Shape 31"/>
        <p:cNvGrpSpPr/>
        <p:nvPr/>
      </p:nvGrpSpPr>
      <p:grpSpPr>
        <a:xfrm>
          <a:off x="0" y="0"/>
          <a:ext cx="0" cy="0"/>
          <a:chOff x="0" y="0"/>
          <a:chExt cx="0" cy="0"/>
        </a:xfrm>
      </p:grpSpPr>
      <p:sp>
        <p:nvSpPr>
          <p:cNvPr id="32" name="Google Shape;32;p4"/>
          <p:cNvSpPr txBox="1"/>
          <p:nvPr>
            <p:ph type="title"/>
          </p:nvPr>
        </p:nvSpPr>
        <p:spPr>
          <a:xfrm rot="5400000">
            <a:off x="4552949" y="2190750"/>
            <a:ext cx="5867400" cy="19431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rgbClr val="000000"/>
              </a:buClr>
              <a:buSzPts val="14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idx="1" type="body"/>
          </p:nvPr>
        </p:nvSpPr>
        <p:spPr>
          <a:xfrm rot="5400000">
            <a:off x="590549" y="323850"/>
            <a:ext cx="5867400" cy="56769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560"/>
              </a:spcBef>
              <a:spcAft>
                <a:spcPts val="0"/>
              </a:spcAft>
              <a:buClr>
                <a:schemeClr val="dk1"/>
              </a:buClr>
              <a:buSzPts val="1400"/>
              <a:buFont typeface="Arial"/>
              <a:buChar char="•"/>
              <a:defRPr/>
            </a:lvl1pPr>
            <a:lvl2pPr indent="-317500" lvl="1" marL="914400" algn="l">
              <a:lnSpc>
                <a:spcPct val="100000"/>
              </a:lnSpc>
              <a:spcBef>
                <a:spcPts val="480"/>
              </a:spcBef>
              <a:spcAft>
                <a:spcPts val="0"/>
              </a:spcAft>
              <a:buClr>
                <a:schemeClr val="dk1"/>
              </a:buClr>
              <a:buSzPts val="1400"/>
              <a:buFont typeface="Arial"/>
              <a:buChar char="–"/>
              <a:defRPr/>
            </a:lvl2pPr>
            <a:lvl3pPr indent="-317500" lvl="2" marL="1371600" algn="l">
              <a:lnSpc>
                <a:spcPct val="100000"/>
              </a:lnSpc>
              <a:spcBef>
                <a:spcPts val="400"/>
              </a:spcBef>
              <a:spcAft>
                <a:spcPts val="0"/>
              </a:spcAft>
              <a:buClr>
                <a:schemeClr val="dk1"/>
              </a:buClr>
              <a:buSzPts val="1400"/>
              <a:buFont typeface="Arial"/>
              <a:buChar char="•"/>
              <a:defRPr/>
            </a:lvl3pPr>
            <a:lvl4pPr indent="-317500" lvl="3" marL="1828800" algn="l">
              <a:lnSpc>
                <a:spcPct val="100000"/>
              </a:lnSpc>
              <a:spcBef>
                <a:spcPts val="400"/>
              </a:spcBef>
              <a:spcAft>
                <a:spcPts val="0"/>
              </a:spcAft>
              <a:buClr>
                <a:schemeClr val="dk1"/>
              </a:buClr>
              <a:buSzPts val="1400"/>
              <a:buFont typeface="Arial"/>
              <a:buChar char="–"/>
              <a:defRPr/>
            </a:lvl4pPr>
            <a:lvl5pPr indent="-317500" lvl="4" marL="2286000" algn="l">
              <a:lnSpc>
                <a:spcPct val="100000"/>
              </a:lnSpc>
              <a:spcBef>
                <a:spcPts val="400"/>
              </a:spcBef>
              <a:spcAft>
                <a:spcPts val="0"/>
              </a:spcAft>
              <a:buClr>
                <a:schemeClr val="dk1"/>
              </a:buClr>
              <a:buSzPts val="1400"/>
              <a:buFont typeface="Arial"/>
              <a:buChar char="»"/>
              <a:defRPr/>
            </a:lvl5pPr>
            <a:lvl6pPr indent="-317500" lvl="5" marL="2743200" algn="l">
              <a:lnSpc>
                <a:spcPct val="100000"/>
              </a:lnSpc>
              <a:spcBef>
                <a:spcPts val="400"/>
              </a:spcBef>
              <a:spcAft>
                <a:spcPts val="0"/>
              </a:spcAft>
              <a:buClr>
                <a:schemeClr val="dk1"/>
              </a:buClr>
              <a:buSzPts val="1400"/>
              <a:buFont typeface="Arial"/>
              <a:buChar char="»"/>
              <a:defRPr/>
            </a:lvl6pPr>
            <a:lvl7pPr indent="-317500" lvl="6" marL="3200400" algn="l">
              <a:lnSpc>
                <a:spcPct val="100000"/>
              </a:lnSpc>
              <a:spcBef>
                <a:spcPts val="400"/>
              </a:spcBef>
              <a:spcAft>
                <a:spcPts val="0"/>
              </a:spcAft>
              <a:buClr>
                <a:schemeClr val="dk1"/>
              </a:buClr>
              <a:buSzPts val="1400"/>
              <a:buFont typeface="Arial"/>
              <a:buChar char="»"/>
              <a:defRPr/>
            </a:lvl7pPr>
            <a:lvl8pPr indent="-317500" lvl="7" marL="3657600" algn="l">
              <a:lnSpc>
                <a:spcPct val="100000"/>
              </a:lnSpc>
              <a:spcBef>
                <a:spcPts val="400"/>
              </a:spcBef>
              <a:spcAft>
                <a:spcPts val="0"/>
              </a:spcAft>
              <a:buClr>
                <a:schemeClr val="dk1"/>
              </a:buClr>
              <a:buSzPts val="1400"/>
              <a:buFont typeface="Arial"/>
              <a:buChar char="»"/>
              <a:defRPr/>
            </a:lvl8pPr>
            <a:lvl9pPr indent="-317500" lvl="8" marL="4114800" algn="l">
              <a:lnSpc>
                <a:spcPct val="100000"/>
              </a:lnSpc>
              <a:spcBef>
                <a:spcPts val="400"/>
              </a:spcBef>
              <a:spcAft>
                <a:spcPts val="0"/>
              </a:spcAft>
              <a:buClr>
                <a:schemeClr val="dk1"/>
              </a:buClr>
              <a:buSzPts val="1400"/>
              <a:buFont typeface="Arial"/>
              <a:buChar char="»"/>
              <a:defRPr/>
            </a:lvl9pPr>
          </a:lstStyle>
          <a:p/>
        </p:txBody>
      </p:sp>
      <p:sp>
        <p:nvSpPr>
          <p:cNvPr id="34" name="Google Shape;34;p4"/>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35" name="Google Shape;35;p4"/>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36" name="Google Shape;36;p4"/>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Clr>
                <a:srgbClr val="000000"/>
              </a:buClr>
              <a:buSzPts val="1400"/>
              <a:buFont typeface="Arial"/>
              <a:buNone/>
              <a:defRPr/>
            </a:lvl1pPr>
            <a:lvl2pPr indent="0" lvl="1" marL="0" algn="r">
              <a:lnSpc>
                <a:spcPct val="100000"/>
              </a:lnSpc>
              <a:spcBef>
                <a:spcPts val="0"/>
              </a:spcBef>
              <a:spcAft>
                <a:spcPts val="0"/>
              </a:spcAft>
              <a:buClr>
                <a:srgbClr val="000000"/>
              </a:buClr>
              <a:buSzPts val="1400"/>
              <a:buFont typeface="Arial"/>
              <a:buNone/>
              <a:defRPr/>
            </a:lvl2pPr>
            <a:lvl3pPr indent="0" lvl="2" marL="0" algn="r">
              <a:lnSpc>
                <a:spcPct val="100000"/>
              </a:lnSpc>
              <a:spcBef>
                <a:spcPts val="0"/>
              </a:spcBef>
              <a:spcAft>
                <a:spcPts val="0"/>
              </a:spcAft>
              <a:buClr>
                <a:srgbClr val="000000"/>
              </a:buClr>
              <a:buSzPts val="1400"/>
              <a:buFont typeface="Arial"/>
              <a:buNone/>
              <a:defRPr/>
            </a:lvl3pPr>
            <a:lvl4pPr indent="0" lvl="3" marL="0" algn="r">
              <a:lnSpc>
                <a:spcPct val="100000"/>
              </a:lnSpc>
              <a:spcBef>
                <a:spcPts val="0"/>
              </a:spcBef>
              <a:spcAft>
                <a:spcPts val="0"/>
              </a:spcAft>
              <a:buClr>
                <a:srgbClr val="000000"/>
              </a:buClr>
              <a:buSzPts val="1400"/>
              <a:buFont typeface="Arial"/>
              <a:buNone/>
              <a:defRPr/>
            </a:lvl4pPr>
            <a:lvl5pPr indent="0" lvl="4" marL="0" algn="r">
              <a:lnSpc>
                <a:spcPct val="100000"/>
              </a:lnSpc>
              <a:spcBef>
                <a:spcPts val="0"/>
              </a:spcBef>
              <a:spcAft>
                <a:spcPts val="0"/>
              </a:spcAft>
              <a:buClr>
                <a:srgbClr val="000000"/>
              </a:buClr>
              <a:buSzPts val="1400"/>
              <a:buFont typeface="Arial"/>
              <a:buNone/>
              <a:defRPr/>
            </a:lvl5pPr>
            <a:lvl6pPr indent="0" lvl="5" marL="0" algn="r">
              <a:lnSpc>
                <a:spcPct val="100000"/>
              </a:lnSpc>
              <a:spcBef>
                <a:spcPts val="0"/>
              </a:spcBef>
              <a:spcAft>
                <a:spcPts val="0"/>
              </a:spcAft>
              <a:buClr>
                <a:srgbClr val="000000"/>
              </a:buClr>
              <a:buSzPts val="1400"/>
              <a:buFont typeface="Arial"/>
              <a:buNone/>
              <a:defRPr/>
            </a:lvl6pPr>
            <a:lvl7pPr indent="0" lvl="6" marL="0" algn="r">
              <a:lnSpc>
                <a:spcPct val="100000"/>
              </a:lnSpc>
              <a:spcBef>
                <a:spcPts val="0"/>
              </a:spcBef>
              <a:spcAft>
                <a:spcPts val="0"/>
              </a:spcAft>
              <a:buClr>
                <a:srgbClr val="000000"/>
              </a:buClr>
              <a:buSzPts val="1400"/>
              <a:buFont typeface="Arial"/>
              <a:buNone/>
              <a:defRPr/>
            </a:lvl7pPr>
            <a:lvl8pPr indent="0" lvl="7" marL="0" algn="r">
              <a:lnSpc>
                <a:spcPct val="100000"/>
              </a:lnSpc>
              <a:spcBef>
                <a:spcPts val="0"/>
              </a:spcBef>
              <a:spcAft>
                <a:spcPts val="0"/>
              </a:spcAft>
              <a:buClr>
                <a:srgbClr val="000000"/>
              </a:buClr>
              <a:buSzPts val="1400"/>
              <a:buFont typeface="Arial"/>
              <a:buNone/>
              <a:defRPr/>
            </a:lvl8pPr>
            <a:lvl9pPr indent="0" lvl="8" marL="0" algn="r">
              <a:lnSpc>
                <a:spcPct val="100000"/>
              </a:lnSpc>
              <a:spcBef>
                <a:spcPts val="0"/>
              </a:spcBef>
              <a:spcAft>
                <a:spcPts val="0"/>
              </a:spcAft>
              <a:buClr>
                <a:srgbClr val="000000"/>
              </a:buClr>
              <a:buSzPts val="1400"/>
              <a:buFont typeface="Arial"/>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7" name="Shape 37"/>
        <p:cNvGrpSpPr/>
        <p:nvPr/>
      </p:nvGrpSpPr>
      <p:grpSpPr>
        <a:xfrm>
          <a:off x="0" y="0"/>
          <a:ext cx="0" cy="0"/>
          <a:chOff x="0" y="0"/>
          <a:chExt cx="0" cy="0"/>
        </a:xfrm>
      </p:grpSpPr>
      <p:sp>
        <p:nvSpPr>
          <p:cNvPr id="38" name="Google Shape;38;p5"/>
          <p:cNvSpPr txBox="1"/>
          <p:nvPr>
            <p:ph type="title"/>
          </p:nvPr>
        </p:nvSpPr>
        <p:spPr>
          <a:xfrm>
            <a:off x="1447800" y="228600"/>
            <a:ext cx="6172199" cy="11430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rgbClr val="000000"/>
              </a:buClr>
              <a:buSzPts val="14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 type="body"/>
          </p:nvPr>
        </p:nvSpPr>
        <p:spPr>
          <a:xfrm rot="5400000">
            <a:off x="2362199" y="0"/>
            <a:ext cx="4419599" cy="77724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560"/>
              </a:spcBef>
              <a:spcAft>
                <a:spcPts val="0"/>
              </a:spcAft>
              <a:buClr>
                <a:schemeClr val="dk1"/>
              </a:buClr>
              <a:buSzPts val="1400"/>
              <a:buFont typeface="Arial"/>
              <a:buChar char="•"/>
              <a:defRPr/>
            </a:lvl1pPr>
            <a:lvl2pPr indent="-317500" lvl="1" marL="914400" algn="l">
              <a:lnSpc>
                <a:spcPct val="100000"/>
              </a:lnSpc>
              <a:spcBef>
                <a:spcPts val="480"/>
              </a:spcBef>
              <a:spcAft>
                <a:spcPts val="0"/>
              </a:spcAft>
              <a:buClr>
                <a:schemeClr val="dk1"/>
              </a:buClr>
              <a:buSzPts val="1400"/>
              <a:buFont typeface="Arial"/>
              <a:buChar char="–"/>
              <a:defRPr/>
            </a:lvl2pPr>
            <a:lvl3pPr indent="-317500" lvl="2" marL="1371600" algn="l">
              <a:lnSpc>
                <a:spcPct val="100000"/>
              </a:lnSpc>
              <a:spcBef>
                <a:spcPts val="400"/>
              </a:spcBef>
              <a:spcAft>
                <a:spcPts val="0"/>
              </a:spcAft>
              <a:buClr>
                <a:schemeClr val="dk1"/>
              </a:buClr>
              <a:buSzPts val="1400"/>
              <a:buFont typeface="Arial"/>
              <a:buChar char="•"/>
              <a:defRPr/>
            </a:lvl3pPr>
            <a:lvl4pPr indent="-317500" lvl="3" marL="1828800" algn="l">
              <a:lnSpc>
                <a:spcPct val="100000"/>
              </a:lnSpc>
              <a:spcBef>
                <a:spcPts val="400"/>
              </a:spcBef>
              <a:spcAft>
                <a:spcPts val="0"/>
              </a:spcAft>
              <a:buClr>
                <a:schemeClr val="dk1"/>
              </a:buClr>
              <a:buSzPts val="1400"/>
              <a:buFont typeface="Arial"/>
              <a:buChar char="–"/>
              <a:defRPr/>
            </a:lvl4pPr>
            <a:lvl5pPr indent="-317500" lvl="4" marL="2286000" algn="l">
              <a:lnSpc>
                <a:spcPct val="100000"/>
              </a:lnSpc>
              <a:spcBef>
                <a:spcPts val="400"/>
              </a:spcBef>
              <a:spcAft>
                <a:spcPts val="0"/>
              </a:spcAft>
              <a:buClr>
                <a:schemeClr val="dk1"/>
              </a:buClr>
              <a:buSzPts val="1400"/>
              <a:buFont typeface="Arial"/>
              <a:buChar char="»"/>
              <a:defRPr/>
            </a:lvl5pPr>
            <a:lvl6pPr indent="-317500" lvl="5" marL="2743200" algn="l">
              <a:lnSpc>
                <a:spcPct val="100000"/>
              </a:lnSpc>
              <a:spcBef>
                <a:spcPts val="400"/>
              </a:spcBef>
              <a:spcAft>
                <a:spcPts val="0"/>
              </a:spcAft>
              <a:buClr>
                <a:schemeClr val="dk1"/>
              </a:buClr>
              <a:buSzPts val="1400"/>
              <a:buFont typeface="Arial"/>
              <a:buChar char="»"/>
              <a:defRPr/>
            </a:lvl6pPr>
            <a:lvl7pPr indent="-317500" lvl="6" marL="3200400" algn="l">
              <a:lnSpc>
                <a:spcPct val="100000"/>
              </a:lnSpc>
              <a:spcBef>
                <a:spcPts val="400"/>
              </a:spcBef>
              <a:spcAft>
                <a:spcPts val="0"/>
              </a:spcAft>
              <a:buClr>
                <a:schemeClr val="dk1"/>
              </a:buClr>
              <a:buSzPts val="1400"/>
              <a:buFont typeface="Arial"/>
              <a:buChar char="»"/>
              <a:defRPr/>
            </a:lvl7pPr>
            <a:lvl8pPr indent="-317500" lvl="7" marL="3657600" algn="l">
              <a:lnSpc>
                <a:spcPct val="100000"/>
              </a:lnSpc>
              <a:spcBef>
                <a:spcPts val="400"/>
              </a:spcBef>
              <a:spcAft>
                <a:spcPts val="0"/>
              </a:spcAft>
              <a:buClr>
                <a:schemeClr val="dk1"/>
              </a:buClr>
              <a:buSzPts val="1400"/>
              <a:buFont typeface="Arial"/>
              <a:buChar char="»"/>
              <a:defRPr/>
            </a:lvl8pPr>
            <a:lvl9pPr indent="-317500" lvl="8" marL="4114800" algn="l">
              <a:lnSpc>
                <a:spcPct val="100000"/>
              </a:lnSpc>
              <a:spcBef>
                <a:spcPts val="400"/>
              </a:spcBef>
              <a:spcAft>
                <a:spcPts val="0"/>
              </a:spcAft>
              <a:buClr>
                <a:schemeClr val="dk1"/>
              </a:buClr>
              <a:buSzPts val="1400"/>
              <a:buFont typeface="Arial"/>
              <a:buChar char="»"/>
              <a:defRPr/>
            </a:lvl9pPr>
          </a:lstStyle>
          <a:p/>
        </p:txBody>
      </p:sp>
      <p:sp>
        <p:nvSpPr>
          <p:cNvPr id="40" name="Google Shape;40;p5"/>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41" name="Google Shape;41;p5"/>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42" name="Google Shape;42;p5"/>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Clr>
                <a:srgbClr val="000000"/>
              </a:buClr>
              <a:buSzPts val="1400"/>
              <a:buFont typeface="Arial"/>
              <a:buNone/>
              <a:defRPr/>
            </a:lvl1pPr>
            <a:lvl2pPr indent="0" lvl="1" marL="0" algn="r">
              <a:lnSpc>
                <a:spcPct val="100000"/>
              </a:lnSpc>
              <a:spcBef>
                <a:spcPts val="0"/>
              </a:spcBef>
              <a:spcAft>
                <a:spcPts val="0"/>
              </a:spcAft>
              <a:buClr>
                <a:srgbClr val="000000"/>
              </a:buClr>
              <a:buSzPts val="1400"/>
              <a:buFont typeface="Arial"/>
              <a:buNone/>
              <a:defRPr/>
            </a:lvl2pPr>
            <a:lvl3pPr indent="0" lvl="2" marL="0" algn="r">
              <a:lnSpc>
                <a:spcPct val="100000"/>
              </a:lnSpc>
              <a:spcBef>
                <a:spcPts val="0"/>
              </a:spcBef>
              <a:spcAft>
                <a:spcPts val="0"/>
              </a:spcAft>
              <a:buClr>
                <a:srgbClr val="000000"/>
              </a:buClr>
              <a:buSzPts val="1400"/>
              <a:buFont typeface="Arial"/>
              <a:buNone/>
              <a:defRPr/>
            </a:lvl3pPr>
            <a:lvl4pPr indent="0" lvl="3" marL="0" algn="r">
              <a:lnSpc>
                <a:spcPct val="100000"/>
              </a:lnSpc>
              <a:spcBef>
                <a:spcPts val="0"/>
              </a:spcBef>
              <a:spcAft>
                <a:spcPts val="0"/>
              </a:spcAft>
              <a:buClr>
                <a:srgbClr val="000000"/>
              </a:buClr>
              <a:buSzPts val="1400"/>
              <a:buFont typeface="Arial"/>
              <a:buNone/>
              <a:defRPr/>
            </a:lvl4pPr>
            <a:lvl5pPr indent="0" lvl="4" marL="0" algn="r">
              <a:lnSpc>
                <a:spcPct val="100000"/>
              </a:lnSpc>
              <a:spcBef>
                <a:spcPts val="0"/>
              </a:spcBef>
              <a:spcAft>
                <a:spcPts val="0"/>
              </a:spcAft>
              <a:buClr>
                <a:srgbClr val="000000"/>
              </a:buClr>
              <a:buSzPts val="1400"/>
              <a:buFont typeface="Arial"/>
              <a:buNone/>
              <a:defRPr/>
            </a:lvl5pPr>
            <a:lvl6pPr indent="0" lvl="5" marL="0" algn="r">
              <a:lnSpc>
                <a:spcPct val="100000"/>
              </a:lnSpc>
              <a:spcBef>
                <a:spcPts val="0"/>
              </a:spcBef>
              <a:spcAft>
                <a:spcPts val="0"/>
              </a:spcAft>
              <a:buClr>
                <a:srgbClr val="000000"/>
              </a:buClr>
              <a:buSzPts val="1400"/>
              <a:buFont typeface="Arial"/>
              <a:buNone/>
              <a:defRPr/>
            </a:lvl6pPr>
            <a:lvl7pPr indent="0" lvl="6" marL="0" algn="r">
              <a:lnSpc>
                <a:spcPct val="100000"/>
              </a:lnSpc>
              <a:spcBef>
                <a:spcPts val="0"/>
              </a:spcBef>
              <a:spcAft>
                <a:spcPts val="0"/>
              </a:spcAft>
              <a:buClr>
                <a:srgbClr val="000000"/>
              </a:buClr>
              <a:buSzPts val="1400"/>
              <a:buFont typeface="Arial"/>
              <a:buNone/>
              <a:defRPr/>
            </a:lvl7pPr>
            <a:lvl8pPr indent="0" lvl="7" marL="0" algn="r">
              <a:lnSpc>
                <a:spcPct val="100000"/>
              </a:lnSpc>
              <a:spcBef>
                <a:spcPts val="0"/>
              </a:spcBef>
              <a:spcAft>
                <a:spcPts val="0"/>
              </a:spcAft>
              <a:buClr>
                <a:srgbClr val="000000"/>
              </a:buClr>
              <a:buSzPts val="1400"/>
              <a:buFont typeface="Arial"/>
              <a:buNone/>
              <a:defRPr/>
            </a:lvl8pPr>
            <a:lvl9pPr indent="0" lvl="8" marL="0" algn="r">
              <a:lnSpc>
                <a:spcPct val="100000"/>
              </a:lnSpc>
              <a:spcBef>
                <a:spcPts val="0"/>
              </a:spcBef>
              <a:spcAft>
                <a:spcPts val="0"/>
              </a:spcAft>
              <a:buClr>
                <a:srgbClr val="000000"/>
              </a:buClr>
              <a:buSzPts val="1400"/>
              <a:buFont typeface="Arial"/>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3" name="Shape 43"/>
        <p:cNvGrpSpPr/>
        <p:nvPr/>
      </p:nvGrpSpPr>
      <p:grpSpPr>
        <a:xfrm>
          <a:off x="0" y="0"/>
          <a:ext cx="0" cy="0"/>
          <a:chOff x="0" y="0"/>
          <a:chExt cx="0" cy="0"/>
        </a:xfrm>
      </p:grpSpPr>
      <p:sp>
        <p:nvSpPr>
          <p:cNvPr id="44" name="Google Shape;44;p6"/>
          <p:cNvSpPr txBox="1"/>
          <p:nvPr>
            <p:ph type="title"/>
          </p:nvPr>
        </p:nvSpPr>
        <p:spPr>
          <a:xfrm>
            <a:off x="1792288" y="4800600"/>
            <a:ext cx="5486399" cy="566737"/>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rgbClr val="000000"/>
              </a:buClr>
              <a:buSzPts val="14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
          <p:cNvSpPr/>
          <p:nvPr>
            <p:ph idx="2" type="pic"/>
          </p:nvPr>
        </p:nvSpPr>
        <p:spPr>
          <a:xfrm>
            <a:off x="1792288" y="612775"/>
            <a:ext cx="5486399" cy="4114800"/>
          </a:xfrm>
          <a:prstGeom prst="rect">
            <a:avLst/>
          </a:prstGeom>
          <a:noFill/>
          <a:ln>
            <a:noFill/>
          </a:ln>
        </p:spPr>
      </p:sp>
      <p:sp>
        <p:nvSpPr>
          <p:cNvPr id="46" name="Google Shape;46;p6"/>
          <p:cNvSpPr txBox="1"/>
          <p:nvPr>
            <p:ph idx="1" type="body"/>
          </p:nvPr>
        </p:nvSpPr>
        <p:spPr>
          <a:xfrm>
            <a:off x="1792288" y="5367337"/>
            <a:ext cx="5486399" cy="804861"/>
          </a:xfrm>
          <a:prstGeom prst="rect">
            <a:avLst/>
          </a:prstGeom>
          <a:noFill/>
          <a:ln>
            <a:noFill/>
          </a:ln>
        </p:spPr>
        <p:txBody>
          <a:bodyPr anchorCtr="0" anchor="t" bIns="91425" lIns="91425" spcFirstLastPara="1" rIns="91425" wrap="square" tIns="91425">
            <a:noAutofit/>
          </a:bodyPr>
          <a:lstStyle>
            <a:lvl1pPr indent="-228600" lvl="0" marL="457200" algn="l">
              <a:lnSpc>
                <a:spcPct val="100000"/>
              </a:lnSpc>
              <a:spcBef>
                <a:spcPts val="0"/>
              </a:spcBef>
              <a:spcAft>
                <a:spcPts val="0"/>
              </a:spcAft>
              <a:buSzPts val="1400"/>
              <a:buFont typeface="Arial"/>
              <a:buNone/>
              <a:defRPr/>
            </a:lvl1pPr>
            <a:lvl2pPr indent="-228600" lvl="1" marL="914400" algn="l">
              <a:lnSpc>
                <a:spcPct val="100000"/>
              </a:lnSpc>
              <a:spcBef>
                <a:spcPts val="0"/>
              </a:spcBef>
              <a:spcAft>
                <a:spcPts val="0"/>
              </a:spcAft>
              <a:buSzPts val="1400"/>
              <a:buFont typeface="Arial"/>
              <a:buNone/>
              <a:defRPr/>
            </a:lvl2pPr>
            <a:lvl3pPr indent="-228600" lvl="2" marL="1371600" algn="l">
              <a:lnSpc>
                <a:spcPct val="100000"/>
              </a:lnSpc>
              <a:spcBef>
                <a:spcPts val="0"/>
              </a:spcBef>
              <a:spcAft>
                <a:spcPts val="0"/>
              </a:spcAft>
              <a:buSzPts val="1400"/>
              <a:buFont typeface="Arial"/>
              <a:buNone/>
              <a:defRPr/>
            </a:lvl3pPr>
            <a:lvl4pPr indent="-228600" lvl="3" marL="1828800" algn="l">
              <a:lnSpc>
                <a:spcPct val="100000"/>
              </a:lnSpc>
              <a:spcBef>
                <a:spcPts val="0"/>
              </a:spcBef>
              <a:spcAft>
                <a:spcPts val="0"/>
              </a:spcAft>
              <a:buSzPts val="1400"/>
              <a:buFont typeface="Arial"/>
              <a:buNone/>
              <a:defRPr/>
            </a:lvl4pPr>
            <a:lvl5pPr indent="-228600" lvl="4" marL="2286000" algn="l">
              <a:lnSpc>
                <a:spcPct val="100000"/>
              </a:lnSpc>
              <a:spcBef>
                <a:spcPts val="0"/>
              </a:spcBef>
              <a:spcAft>
                <a:spcPts val="0"/>
              </a:spcAft>
              <a:buSzPts val="1400"/>
              <a:buFont typeface="Arial"/>
              <a:buNone/>
              <a:defRPr/>
            </a:lvl5pPr>
            <a:lvl6pPr indent="-228600" lvl="5" marL="2743200" algn="l">
              <a:lnSpc>
                <a:spcPct val="100000"/>
              </a:lnSpc>
              <a:spcBef>
                <a:spcPts val="0"/>
              </a:spcBef>
              <a:spcAft>
                <a:spcPts val="0"/>
              </a:spcAft>
              <a:buSzPts val="1400"/>
              <a:buFont typeface="Arial"/>
              <a:buNone/>
              <a:defRPr/>
            </a:lvl6pPr>
            <a:lvl7pPr indent="-228600" lvl="6" marL="3200400" algn="l">
              <a:lnSpc>
                <a:spcPct val="100000"/>
              </a:lnSpc>
              <a:spcBef>
                <a:spcPts val="0"/>
              </a:spcBef>
              <a:spcAft>
                <a:spcPts val="0"/>
              </a:spcAft>
              <a:buSzPts val="1400"/>
              <a:buFont typeface="Arial"/>
              <a:buNone/>
              <a:defRPr/>
            </a:lvl7pPr>
            <a:lvl8pPr indent="-228600" lvl="7" marL="3657600" algn="l">
              <a:lnSpc>
                <a:spcPct val="100000"/>
              </a:lnSpc>
              <a:spcBef>
                <a:spcPts val="0"/>
              </a:spcBef>
              <a:spcAft>
                <a:spcPts val="0"/>
              </a:spcAft>
              <a:buSzPts val="1400"/>
              <a:buFont typeface="Arial"/>
              <a:buNone/>
              <a:defRPr/>
            </a:lvl8pPr>
            <a:lvl9pPr indent="-228600" lvl="8" marL="4114800" algn="l">
              <a:lnSpc>
                <a:spcPct val="100000"/>
              </a:lnSpc>
              <a:spcBef>
                <a:spcPts val="0"/>
              </a:spcBef>
              <a:spcAft>
                <a:spcPts val="0"/>
              </a:spcAft>
              <a:buSzPts val="1400"/>
              <a:buFont typeface="Arial"/>
              <a:buNone/>
              <a:defRPr/>
            </a:lvl9pPr>
          </a:lstStyle>
          <a:p/>
        </p:txBody>
      </p:sp>
      <p:sp>
        <p:nvSpPr>
          <p:cNvPr id="47" name="Google Shape;47;p6"/>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48" name="Google Shape;48;p6"/>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49" name="Google Shape;49;p6"/>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Clr>
                <a:srgbClr val="000000"/>
              </a:buClr>
              <a:buSzPts val="1400"/>
              <a:buFont typeface="Arial"/>
              <a:buNone/>
              <a:defRPr/>
            </a:lvl1pPr>
            <a:lvl2pPr indent="0" lvl="1" marL="0" algn="r">
              <a:lnSpc>
                <a:spcPct val="100000"/>
              </a:lnSpc>
              <a:spcBef>
                <a:spcPts val="0"/>
              </a:spcBef>
              <a:spcAft>
                <a:spcPts val="0"/>
              </a:spcAft>
              <a:buClr>
                <a:srgbClr val="000000"/>
              </a:buClr>
              <a:buSzPts val="1400"/>
              <a:buFont typeface="Arial"/>
              <a:buNone/>
              <a:defRPr/>
            </a:lvl2pPr>
            <a:lvl3pPr indent="0" lvl="2" marL="0" algn="r">
              <a:lnSpc>
                <a:spcPct val="100000"/>
              </a:lnSpc>
              <a:spcBef>
                <a:spcPts val="0"/>
              </a:spcBef>
              <a:spcAft>
                <a:spcPts val="0"/>
              </a:spcAft>
              <a:buClr>
                <a:srgbClr val="000000"/>
              </a:buClr>
              <a:buSzPts val="1400"/>
              <a:buFont typeface="Arial"/>
              <a:buNone/>
              <a:defRPr/>
            </a:lvl3pPr>
            <a:lvl4pPr indent="0" lvl="3" marL="0" algn="r">
              <a:lnSpc>
                <a:spcPct val="100000"/>
              </a:lnSpc>
              <a:spcBef>
                <a:spcPts val="0"/>
              </a:spcBef>
              <a:spcAft>
                <a:spcPts val="0"/>
              </a:spcAft>
              <a:buClr>
                <a:srgbClr val="000000"/>
              </a:buClr>
              <a:buSzPts val="1400"/>
              <a:buFont typeface="Arial"/>
              <a:buNone/>
              <a:defRPr/>
            </a:lvl4pPr>
            <a:lvl5pPr indent="0" lvl="4" marL="0" algn="r">
              <a:lnSpc>
                <a:spcPct val="100000"/>
              </a:lnSpc>
              <a:spcBef>
                <a:spcPts val="0"/>
              </a:spcBef>
              <a:spcAft>
                <a:spcPts val="0"/>
              </a:spcAft>
              <a:buClr>
                <a:srgbClr val="000000"/>
              </a:buClr>
              <a:buSzPts val="1400"/>
              <a:buFont typeface="Arial"/>
              <a:buNone/>
              <a:defRPr/>
            </a:lvl5pPr>
            <a:lvl6pPr indent="0" lvl="5" marL="0" algn="r">
              <a:lnSpc>
                <a:spcPct val="100000"/>
              </a:lnSpc>
              <a:spcBef>
                <a:spcPts val="0"/>
              </a:spcBef>
              <a:spcAft>
                <a:spcPts val="0"/>
              </a:spcAft>
              <a:buClr>
                <a:srgbClr val="000000"/>
              </a:buClr>
              <a:buSzPts val="1400"/>
              <a:buFont typeface="Arial"/>
              <a:buNone/>
              <a:defRPr/>
            </a:lvl6pPr>
            <a:lvl7pPr indent="0" lvl="6" marL="0" algn="r">
              <a:lnSpc>
                <a:spcPct val="100000"/>
              </a:lnSpc>
              <a:spcBef>
                <a:spcPts val="0"/>
              </a:spcBef>
              <a:spcAft>
                <a:spcPts val="0"/>
              </a:spcAft>
              <a:buClr>
                <a:srgbClr val="000000"/>
              </a:buClr>
              <a:buSzPts val="1400"/>
              <a:buFont typeface="Arial"/>
              <a:buNone/>
              <a:defRPr/>
            </a:lvl7pPr>
            <a:lvl8pPr indent="0" lvl="7" marL="0" algn="r">
              <a:lnSpc>
                <a:spcPct val="100000"/>
              </a:lnSpc>
              <a:spcBef>
                <a:spcPts val="0"/>
              </a:spcBef>
              <a:spcAft>
                <a:spcPts val="0"/>
              </a:spcAft>
              <a:buClr>
                <a:srgbClr val="000000"/>
              </a:buClr>
              <a:buSzPts val="1400"/>
              <a:buFont typeface="Arial"/>
              <a:buNone/>
              <a:defRPr/>
            </a:lvl8pPr>
            <a:lvl9pPr indent="0" lvl="8" marL="0" algn="r">
              <a:lnSpc>
                <a:spcPct val="100000"/>
              </a:lnSpc>
              <a:spcBef>
                <a:spcPts val="0"/>
              </a:spcBef>
              <a:spcAft>
                <a:spcPts val="0"/>
              </a:spcAft>
              <a:buClr>
                <a:srgbClr val="000000"/>
              </a:buClr>
              <a:buSzPts val="1400"/>
              <a:buFont typeface="Arial"/>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7"/>
          <p:cNvSpPr txBox="1"/>
          <p:nvPr>
            <p:ph type="title"/>
          </p:nvPr>
        </p:nvSpPr>
        <p:spPr>
          <a:xfrm>
            <a:off x="457200" y="273050"/>
            <a:ext cx="3008313" cy="1162049"/>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rgbClr val="000000"/>
              </a:buClr>
              <a:buSzPts val="14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 type="body"/>
          </p:nvPr>
        </p:nvSpPr>
        <p:spPr>
          <a:xfrm>
            <a:off x="3575050" y="273050"/>
            <a:ext cx="5111750" cy="5853112"/>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a:lvl1pPr>
            <a:lvl2pPr indent="-317500" lvl="1" marL="914400" algn="l">
              <a:lnSpc>
                <a:spcPct val="100000"/>
              </a:lnSpc>
              <a:spcBef>
                <a:spcPts val="0"/>
              </a:spcBef>
              <a:spcAft>
                <a:spcPts val="0"/>
              </a:spcAft>
              <a:buSzPts val="1400"/>
              <a:buChar char="–"/>
              <a:defRPr/>
            </a:lvl2pPr>
            <a:lvl3pPr indent="-317500" lvl="2" marL="1371600" algn="l">
              <a:lnSpc>
                <a:spcPct val="100000"/>
              </a:lnSpc>
              <a:spcBef>
                <a:spcPts val="0"/>
              </a:spcBef>
              <a:spcAft>
                <a:spcPts val="0"/>
              </a:spcAft>
              <a:buSzPts val="1400"/>
              <a:buChar char="•"/>
              <a:defRPr/>
            </a:lvl3pPr>
            <a:lvl4pPr indent="-317500" lvl="3" marL="1828800" algn="l">
              <a:lnSpc>
                <a:spcPct val="100000"/>
              </a:lnSpc>
              <a:spcBef>
                <a:spcPts val="0"/>
              </a:spcBef>
              <a:spcAft>
                <a:spcPts val="0"/>
              </a:spcAft>
              <a:buSzPts val="1400"/>
              <a:buChar char="–"/>
              <a:defRPr/>
            </a:lvl4pPr>
            <a:lvl5pPr indent="-317500" lvl="4" marL="2286000" algn="l">
              <a:lnSpc>
                <a:spcPct val="100000"/>
              </a:lnSpc>
              <a:spcBef>
                <a:spcPts val="0"/>
              </a:spcBef>
              <a:spcAft>
                <a:spcPts val="0"/>
              </a:spcAft>
              <a:buSzPts val="1400"/>
              <a:buChar char="»"/>
              <a:defRPr/>
            </a:lvl5pPr>
            <a:lvl6pPr indent="-317500" lvl="5" marL="2743200" algn="l">
              <a:lnSpc>
                <a:spcPct val="100000"/>
              </a:lnSpc>
              <a:spcBef>
                <a:spcPts val="0"/>
              </a:spcBef>
              <a:spcAft>
                <a:spcPts val="0"/>
              </a:spcAft>
              <a:buSzPts val="1400"/>
              <a:buChar char="»"/>
              <a:defRPr/>
            </a:lvl6pPr>
            <a:lvl7pPr indent="-317500" lvl="6" marL="3200400" algn="l">
              <a:lnSpc>
                <a:spcPct val="100000"/>
              </a:lnSpc>
              <a:spcBef>
                <a:spcPts val="0"/>
              </a:spcBef>
              <a:spcAft>
                <a:spcPts val="0"/>
              </a:spcAft>
              <a:buSzPts val="1400"/>
              <a:buChar char="»"/>
              <a:defRPr/>
            </a:lvl7pPr>
            <a:lvl8pPr indent="-317500" lvl="7" marL="3657600" algn="l">
              <a:lnSpc>
                <a:spcPct val="100000"/>
              </a:lnSpc>
              <a:spcBef>
                <a:spcPts val="0"/>
              </a:spcBef>
              <a:spcAft>
                <a:spcPts val="0"/>
              </a:spcAft>
              <a:buSzPts val="1400"/>
              <a:buChar char="»"/>
              <a:defRPr/>
            </a:lvl8pPr>
            <a:lvl9pPr indent="-317500" lvl="8" marL="4114800" algn="l">
              <a:lnSpc>
                <a:spcPct val="100000"/>
              </a:lnSpc>
              <a:spcBef>
                <a:spcPts val="0"/>
              </a:spcBef>
              <a:spcAft>
                <a:spcPts val="0"/>
              </a:spcAft>
              <a:buSzPts val="1400"/>
              <a:buChar char="»"/>
              <a:defRPr/>
            </a:lvl9pPr>
          </a:lstStyle>
          <a:p/>
        </p:txBody>
      </p:sp>
      <p:sp>
        <p:nvSpPr>
          <p:cNvPr id="53" name="Google Shape;53;p7"/>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algn="l">
              <a:lnSpc>
                <a:spcPct val="100000"/>
              </a:lnSpc>
              <a:spcBef>
                <a:spcPts val="0"/>
              </a:spcBef>
              <a:spcAft>
                <a:spcPts val="0"/>
              </a:spcAft>
              <a:buSzPts val="1400"/>
              <a:buFont typeface="Arial"/>
              <a:buNone/>
              <a:defRPr/>
            </a:lvl1pPr>
            <a:lvl2pPr indent="-228600" lvl="1" marL="914400" algn="l">
              <a:lnSpc>
                <a:spcPct val="100000"/>
              </a:lnSpc>
              <a:spcBef>
                <a:spcPts val="0"/>
              </a:spcBef>
              <a:spcAft>
                <a:spcPts val="0"/>
              </a:spcAft>
              <a:buSzPts val="1400"/>
              <a:buFont typeface="Arial"/>
              <a:buNone/>
              <a:defRPr/>
            </a:lvl2pPr>
            <a:lvl3pPr indent="-228600" lvl="2" marL="1371600" algn="l">
              <a:lnSpc>
                <a:spcPct val="100000"/>
              </a:lnSpc>
              <a:spcBef>
                <a:spcPts val="0"/>
              </a:spcBef>
              <a:spcAft>
                <a:spcPts val="0"/>
              </a:spcAft>
              <a:buSzPts val="1400"/>
              <a:buFont typeface="Arial"/>
              <a:buNone/>
              <a:defRPr/>
            </a:lvl3pPr>
            <a:lvl4pPr indent="-228600" lvl="3" marL="1828800" algn="l">
              <a:lnSpc>
                <a:spcPct val="100000"/>
              </a:lnSpc>
              <a:spcBef>
                <a:spcPts val="0"/>
              </a:spcBef>
              <a:spcAft>
                <a:spcPts val="0"/>
              </a:spcAft>
              <a:buSzPts val="1400"/>
              <a:buFont typeface="Arial"/>
              <a:buNone/>
              <a:defRPr/>
            </a:lvl4pPr>
            <a:lvl5pPr indent="-228600" lvl="4" marL="2286000" algn="l">
              <a:lnSpc>
                <a:spcPct val="100000"/>
              </a:lnSpc>
              <a:spcBef>
                <a:spcPts val="0"/>
              </a:spcBef>
              <a:spcAft>
                <a:spcPts val="0"/>
              </a:spcAft>
              <a:buSzPts val="1400"/>
              <a:buFont typeface="Arial"/>
              <a:buNone/>
              <a:defRPr/>
            </a:lvl5pPr>
            <a:lvl6pPr indent="-228600" lvl="5" marL="2743200" algn="l">
              <a:lnSpc>
                <a:spcPct val="100000"/>
              </a:lnSpc>
              <a:spcBef>
                <a:spcPts val="0"/>
              </a:spcBef>
              <a:spcAft>
                <a:spcPts val="0"/>
              </a:spcAft>
              <a:buSzPts val="1400"/>
              <a:buFont typeface="Arial"/>
              <a:buNone/>
              <a:defRPr/>
            </a:lvl6pPr>
            <a:lvl7pPr indent="-228600" lvl="6" marL="3200400" algn="l">
              <a:lnSpc>
                <a:spcPct val="100000"/>
              </a:lnSpc>
              <a:spcBef>
                <a:spcPts val="0"/>
              </a:spcBef>
              <a:spcAft>
                <a:spcPts val="0"/>
              </a:spcAft>
              <a:buSzPts val="1400"/>
              <a:buFont typeface="Arial"/>
              <a:buNone/>
              <a:defRPr/>
            </a:lvl7pPr>
            <a:lvl8pPr indent="-228600" lvl="7" marL="3657600" algn="l">
              <a:lnSpc>
                <a:spcPct val="100000"/>
              </a:lnSpc>
              <a:spcBef>
                <a:spcPts val="0"/>
              </a:spcBef>
              <a:spcAft>
                <a:spcPts val="0"/>
              </a:spcAft>
              <a:buSzPts val="1400"/>
              <a:buFont typeface="Arial"/>
              <a:buNone/>
              <a:defRPr/>
            </a:lvl8pPr>
            <a:lvl9pPr indent="-228600" lvl="8" marL="4114800" algn="l">
              <a:lnSpc>
                <a:spcPct val="100000"/>
              </a:lnSpc>
              <a:spcBef>
                <a:spcPts val="0"/>
              </a:spcBef>
              <a:spcAft>
                <a:spcPts val="0"/>
              </a:spcAft>
              <a:buSzPts val="1400"/>
              <a:buFont typeface="Arial"/>
              <a:buNone/>
              <a:defRPr/>
            </a:lvl9pPr>
          </a:lstStyle>
          <a:p/>
        </p:txBody>
      </p:sp>
      <p:sp>
        <p:nvSpPr>
          <p:cNvPr id="54" name="Google Shape;54;p7"/>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55" name="Google Shape;55;p7"/>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56" name="Google Shape;56;p7"/>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Clr>
                <a:srgbClr val="000000"/>
              </a:buClr>
              <a:buSzPts val="1400"/>
              <a:buFont typeface="Arial"/>
              <a:buNone/>
              <a:defRPr/>
            </a:lvl1pPr>
            <a:lvl2pPr indent="0" lvl="1" marL="0" algn="r">
              <a:lnSpc>
                <a:spcPct val="100000"/>
              </a:lnSpc>
              <a:spcBef>
                <a:spcPts val="0"/>
              </a:spcBef>
              <a:spcAft>
                <a:spcPts val="0"/>
              </a:spcAft>
              <a:buClr>
                <a:srgbClr val="000000"/>
              </a:buClr>
              <a:buSzPts val="1400"/>
              <a:buFont typeface="Arial"/>
              <a:buNone/>
              <a:defRPr/>
            </a:lvl2pPr>
            <a:lvl3pPr indent="0" lvl="2" marL="0" algn="r">
              <a:lnSpc>
                <a:spcPct val="100000"/>
              </a:lnSpc>
              <a:spcBef>
                <a:spcPts val="0"/>
              </a:spcBef>
              <a:spcAft>
                <a:spcPts val="0"/>
              </a:spcAft>
              <a:buClr>
                <a:srgbClr val="000000"/>
              </a:buClr>
              <a:buSzPts val="1400"/>
              <a:buFont typeface="Arial"/>
              <a:buNone/>
              <a:defRPr/>
            </a:lvl3pPr>
            <a:lvl4pPr indent="0" lvl="3" marL="0" algn="r">
              <a:lnSpc>
                <a:spcPct val="100000"/>
              </a:lnSpc>
              <a:spcBef>
                <a:spcPts val="0"/>
              </a:spcBef>
              <a:spcAft>
                <a:spcPts val="0"/>
              </a:spcAft>
              <a:buClr>
                <a:srgbClr val="000000"/>
              </a:buClr>
              <a:buSzPts val="1400"/>
              <a:buFont typeface="Arial"/>
              <a:buNone/>
              <a:defRPr/>
            </a:lvl4pPr>
            <a:lvl5pPr indent="0" lvl="4" marL="0" algn="r">
              <a:lnSpc>
                <a:spcPct val="100000"/>
              </a:lnSpc>
              <a:spcBef>
                <a:spcPts val="0"/>
              </a:spcBef>
              <a:spcAft>
                <a:spcPts val="0"/>
              </a:spcAft>
              <a:buClr>
                <a:srgbClr val="000000"/>
              </a:buClr>
              <a:buSzPts val="1400"/>
              <a:buFont typeface="Arial"/>
              <a:buNone/>
              <a:defRPr/>
            </a:lvl5pPr>
            <a:lvl6pPr indent="0" lvl="5" marL="0" algn="r">
              <a:lnSpc>
                <a:spcPct val="100000"/>
              </a:lnSpc>
              <a:spcBef>
                <a:spcPts val="0"/>
              </a:spcBef>
              <a:spcAft>
                <a:spcPts val="0"/>
              </a:spcAft>
              <a:buClr>
                <a:srgbClr val="000000"/>
              </a:buClr>
              <a:buSzPts val="1400"/>
              <a:buFont typeface="Arial"/>
              <a:buNone/>
              <a:defRPr/>
            </a:lvl6pPr>
            <a:lvl7pPr indent="0" lvl="6" marL="0" algn="r">
              <a:lnSpc>
                <a:spcPct val="100000"/>
              </a:lnSpc>
              <a:spcBef>
                <a:spcPts val="0"/>
              </a:spcBef>
              <a:spcAft>
                <a:spcPts val="0"/>
              </a:spcAft>
              <a:buClr>
                <a:srgbClr val="000000"/>
              </a:buClr>
              <a:buSzPts val="1400"/>
              <a:buFont typeface="Arial"/>
              <a:buNone/>
              <a:defRPr/>
            </a:lvl7pPr>
            <a:lvl8pPr indent="0" lvl="7" marL="0" algn="r">
              <a:lnSpc>
                <a:spcPct val="100000"/>
              </a:lnSpc>
              <a:spcBef>
                <a:spcPts val="0"/>
              </a:spcBef>
              <a:spcAft>
                <a:spcPts val="0"/>
              </a:spcAft>
              <a:buClr>
                <a:srgbClr val="000000"/>
              </a:buClr>
              <a:buSzPts val="1400"/>
              <a:buFont typeface="Arial"/>
              <a:buNone/>
              <a:defRPr/>
            </a:lvl8pPr>
            <a:lvl9pPr indent="0" lvl="8" marL="0" algn="r">
              <a:lnSpc>
                <a:spcPct val="100000"/>
              </a:lnSpc>
              <a:spcBef>
                <a:spcPts val="0"/>
              </a:spcBef>
              <a:spcAft>
                <a:spcPts val="0"/>
              </a:spcAft>
              <a:buClr>
                <a:srgbClr val="000000"/>
              </a:buClr>
              <a:buSzPts val="1400"/>
              <a:buFont typeface="Arial"/>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8"/>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59" name="Google Shape;59;p8"/>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60" name="Google Shape;60;p8"/>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Clr>
                <a:srgbClr val="000000"/>
              </a:buClr>
              <a:buSzPts val="1400"/>
              <a:buFont typeface="Arial"/>
              <a:buNone/>
              <a:defRPr/>
            </a:lvl1pPr>
            <a:lvl2pPr indent="0" lvl="1" marL="0" algn="r">
              <a:lnSpc>
                <a:spcPct val="100000"/>
              </a:lnSpc>
              <a:spcBef>
                <a:spcPts val="0"/>
              </a:spcBef>
              <a:spcAft>
                <a:spcPts val="0"/>
              </a:spcAft>
              <a:buClr>
                <a:srgbClr val="000000"/>
              </a:buClr>
              <a:buSzPts val="1400"/>
              <a:buFont typeface="Arial"/>
              <a:buNone/>
              <a:defRPr/>
            </a:lvl2pPr>
            <a:lvl3pPr indent="0" lvl="2" marL="0" algn="r">
              <a:lnSpc>
                <a:spcPct val="100000"/>
              </a:lnSpc>
              <a:spcBef>
                <a:spcPts val="0"/>
              </a:spcBef>
              <a:spcAft>
                <a:spcPts val="0"/>
              </a:spcAft>
              <a:buClr>
                <a:srgbClr val="000000"/>
              </a:buClr>
              <a:buSzPts val="1400"/>
              <a:buFont typeface="Arial"/>
              <a:buNone/>
              <a:defRPr/>
            </a:lvl3pPr>
            <a:lvl4pPr indent="0" lvl="3" marL="0" algn="r">
              <a:lnSpc>
                <a:spcPct val="100000"/>
              </a:lnSpc>
              <a:spcBef>
                <a:spcPts val="0"/>
              </a:spcBef>
              <a:spcAft>
                <a:spcPts val="0"/>
              </a:spcAft>
              <a:buClr>
                <a:srgbClr val="000000"/>
              </a:buClr>
              <a:buSzPts val="1400"/>
              <a:buFont typeface="Arial"/>
              <a:buNone/>
              <a:defRPr/>
            </a:lvl4pPr>
            <a:lvl5pPr indent="0" lvl="4" marL="0" algn="r">
              <a:lnSpc>
                <a:spcPct val="100000"/>
              </a:lnSpc>
              <a:spcBef>
                <a:spcPts val="0"/>
              </a:spcBef>
              <a:spcAft>
                <a:spcPts val="0"/>
              </a:spcAft>
              <a:buClr>
                <a:srgbClr val="000000"/>
              </a:buClr>
              <a:buSzPts val="1400"/>
              <a:buFont typeface="Arial"/>
              <a:buNone/>
              <a:defRPr/>
            </a:lvl5pPr>
            <a:lvl6pPr indent="0" lvl="5" marL="0" algn="r">
              <a:lnSpc>
                <a:spcPct val="100000"/>
              </a:lnSpc>
              <a:spcBef>
                <a:spcPts val="0"/>
              </a:spcBef>
              <a:spcAft>
                <a:spcPts val="0"/>
              </a:spcAft>
              <a:buClr>
                <a:srgbClr val="000000"/>
              </a:buClr>
              <a:buSzPts val="1400"/>
              <a:buFont typeface="Arial"/>
              <a:buNone/>
              <a:defRPr/>
            </a:lvl6pPr>
            <a:lvl7pPr indent="0" lvl="6" marL="0" algn="r">
              <a:lnSpc>
                <a:spcPct val="100000"/>
              </a:lnSpc>
              <a:spcBef>
                <a:spcPts val="0"/>
              </a:spcBef>
              <a:spcAft>
                <a:spcPts val="0"/>
              </a:spcAft>
              <a:buClr>
                <a:srgbClr val="000000"/>
              </a:buClr>
              <a:buSzPts val="1400"/>
              <a:buFont typeface="Arial"/>
              <a:buNone/>
              <a:defRPr/>
            </a:lvl7pPr>
            <a:lvl8pPr indent="0" lvl="7" marL="0" algn="r">
              <a:lnSpc>
                <a:spcPct val="100000"/>
              </a:lnSpc>
              <a:spcBef>
                <a:spcPts val="0"/>
              </a:spcBef>
              <a:spcAft>
                <a:spcPts val="0"/>
              </a:spcAft>
              <a:buClr>
                <a:srgbClr val="000000"/>
              </a:buClr>
              <a:buSzPts val="1400"/>
              <a:buFont typeface="Arial"/>
              <a:buNone/>
              <a:defRPr/>
            </a:lvl8pPr>
            <a:lvl9pPr indent="0" lvl="8" marL="0" algn="r">
              <a:lnSpc>
                <a:spcPct val="100000"/>
              </a:lnSpc>
              <a:spcBef>
                <a:spcPts val="0"/>
              </a:spcBef>
              <a:spcAft>
                <a:spcPts val="0"/>
              </a:spcAft>
              <a:buClr>
                <a:srgbClr val="000000"/>
              </a:buClr>
              <a:buSzPts val="1400"/>
              <a:buFont typeface="Arial"/>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1" name="Shape 61"/>
        <p:cNvGrpSpPr/>
        <p:nvPr/>
      </p:nvGrpSpPr>
      <p:grpSpPr>
        <a:xfrm>
          <a:off x="0" y="0"/>
          <a:ext cx="0" cy="0"/>
          <a:chOff x="0" y="0"/>
          <a:chExt cx="0" cy="0"/>
        </a:xfrm>
      </p:grpSpPr>
      <p:sp>
        <p:nvSpPr>
          <p:cNvPr id="62" name="Google Shape;62;p9"/>
          <p:cNvSpPr txBox="1"/>
          <p:nvPr>
            <p:ph type="title"/>
          </p:nvPr>
        </p:nvSpPr>
        <p:spPr>
          <a:xfrm>
            <a:off x="1447800" y="228600"/>
            <a:ext cx="6172199" cy="11430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rgbClr val="000000"/>
              </a:buClr>
              <a:buSzPts val="14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64" name="Google Shape;64;p9"/>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65" name="Google Shape;65;p9"/>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Clr>
                <a:srgbClr val="000000"/>
              </a:buClr>
              <a:buSzPts val="1400"/>
              <a:buFont typeface="Arial"/>
              <a:buNone/>
              <a:defRPr/>
            </a:lvl1pPr>
            <a:lvl2pPr indent="0" lvl="1" marL="0" algn="r">
              <a:lnSpc>
                <a:spcPct val="100000"/>
              </a:lnSpc>
              <a:spcBef>
                <a:spcPts val="0"/>
              </a:spcBef>
              <a:spcAft>
                <a:spcPts val="0"/>
              </a:spcAft>
              <a:buClr>
                <a:srgbClr val="000000"/>
              </a:buClr>
              <a:buSzPts val="1400"/>
              <a:buFont typeface="Arial"/>
              <a:buNone/>
              <a:defRPr/>
            </a:lvl2pPr>
            <a:lvl3pPr indent="0" lvl="2" marL="0" algn="r">
              <a:lnSpc>
                <a:spcPct val="100000"/>
              </a:lnSpc>
              <a:spcBef>
                <a:spcPts val="0"/>
              </a:spcBef>
              <a:spcAft>
                <a:spcPts val="0"/>
              </a:spcAft>
              <a:buClr>
                <a:srgbClr val="000000"/>
              </a:buClr>
              <a:buSzPts val="1400"/>
              <a:buFont typeface="Arial"/>
              <a:buNone/>
              <a:defRPr/>
            </a:lvl3pPr>
            <a:lvl4pPr indent="0" lvl="3" marL="0" algn="r">
              <a:lnSpc>
                <a:spcPct val="100000"/>
              </a:lnSpc>
              <a:spcBef>
                <a:spcPts val="0"/>
              </a:spcBef>
              <a:spcAft>
                <a:spcPts val="0"/>
              </a:spcAft>
              <a:buClr>
                <a:srgbClr val="000000"/>
              </a:buClr>
              <a:buSzPts val="1400"/>
              <a:buFont typeface="Arial"/>
              <a:buNone/>
              <a:defRPr/>
            </a:lvl4pPr>
            <a:lvl5pPr indent="0" lvl="4" marL="0" algn="r">
              <a:lnSpc>
                <a:spcPct val="100000"/>
              </a:lnSpc>
              <a:spcBef>
                <a:spcPts val="0"/>
              </a:spcBef>
              <a:spcAft>
                <a:spcPts val="0"/>
              </a:spcAft>
              <a:buClr>
                <a:srgbClr val="000000"/>
              </a:buClr>
              <a:buSzPts val="1400"/>
              <a:buFont typeface="Arial"/>
              <a:buNone/>
              <a:defRPr/>
            </a:lvl5pPr>
            <a:lvl6pPr indent="0" lvl="5" marL="0" algn="r">
              <a:lnSpc>
                <a:spcPct val="100000"/>
              </a:lnSpc>
              <a:spcBef>
                <a:spcPts val="0"/>
              </a:spcBef>
              <a:spcAft>
                <a:spcPts val="0"/>
              </a:spcAft>
              <a:buClr>
                <a:srgbClr val="000000"/>
              </a:buClr>
              <a:buSzPts val="1400"/>
              <a:buFont typeface="Arial"/>
              <a:buNone/>
              <a:defRPr/>
            </a:lvl6pPr>
            <a:lvl7pPr indent="0" lvl="6" marL="0" algn="r">
              <a:lnSpc>
                <a:spcPct val="100000"/>
              </a:lnSpc>
              <a:spcBef>
                <a:spcPts val="0"/>
              </a:spcBef>
              <a:spcAft>
                <a:spcPts val="0"/>
              </a:spcAft>
              <a:buClr>
                <a:srgbClr val="000000"/>
              </a:buClr>
              <a:buSzPts val="1400"/>
              <a:buFont typeface="Arial"/>
              <a:buNone/>
              <a:defRPr/>
            </a:lvl7pPr>
            <a:lvl8pPr indent="0" lvl="7" marL="0" algn="r">
              <a:lnSpc>
                <a:spcPct val="100000"/>
              </a:lnSpc>
              <a:spcBef>
                <a:spcPts val="0"/>
              </a:spcBef>
              <a:spcAft>
                <a:spcPts val="0"/>
              </a:spcAft>
              <a:buClr>
                <a:srgbClr val="000000"/>
              </a:buClr>
              <a:buSzPts val="1400"/>
              <a:buFont typeface="Arial"/>
              <a:buNone/>
              <a:defRPr/>
            </a:lvl8pPr>
            <a:lvl9pPr indent="0" lvl="8" marL="0" algn="r">
              <a:lnSpc>
                <a:spcPct val="100000"/>
              </a:lnSpc>
              <a:spcBef>
                <a:spcPts val="0"/>
              </a:spcBef>
              <a:spcAft>
                <a:spcPts val="0"/>
              </a:spcAft>
              <a:buClr>
                <a:srgbClr val="000000"/>
              </a:buClr>
              <a:buSzPts val="1400"/>
              <a:buFont typeface="Arial"/>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6" name="Shape 66"/>
        <p:cNvGrpSpPr/>
        <p:nvPr/>
      </p:nvGrpSpPr>
      <p:grpSpPr>
        <a:xfrm>
          <a:off x="0" y="0"/>
          <a:ext cx="0" cy="0"/>
          <a:chOff x="0" y="0"/>
          <a:chExt cx="0" cy="0"/>
        </a:xfrm>
      </p:grpSpPr>
      <p:sp>
        <p:nvSpPr>
          <p:cNvPr id="67" name="Google Shape;67;p10"/>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rgbClr val="000000"/>
              </a:buClr>
              <a:buSzPts val="14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0"/>
          <p:cNvSpPr txBox="1"/>
          <p:nvPr>
            <p:ph idx="1" type="body"/>
          </p:nvPr>
        </p:nvSpPr>
        <p:spPr>
          <a:xfrm>
            <a:off x="457200" y="1535112"/>
            <a:ext cx="4040187" cy="639762"/>
          </a:xfrm>
          <a:prstGeom prst="rect">
            <a:avLst/>
          </a:prstGeom>
          <a:noFill/>
          <a:ln>
            <a:noFill/>
          </a:ln>
        </p:spPr>
        <p:txBody>
          <a:bodyPr anchorCtr="0" anchor="b" bIns="91425" lIns="91425" spcFirstLastPara="1" rIns="91425" wrap="square" tIns="91425">
            <a:noAutofit/>
          </a:bodyPr>
          <a:lstStyle>
            <a:lvl1pPr indent="-228600" lvl="0" marL="457200" algn="l">
              <a:lnSpc>
                <a:spcPct val="100000"/>
              </a:lnSpc>
              <a:spcBef>
                <a:spcPts val="0"/>
              </a:spcBef>
              <a:spcAft>
                <a:spcPts val="0"/>
              </a:spcAft>
              <a:buSzPts val="1400"/>
              <a:buFont typeface="Arial"/>
              <a:buNone/>
              <a:defRPr/>
            </a:lvl1pPr>
            <a:lvl2pPr indent="-228600" lvl="1" marL="914400" algn="l">
              <a:lnSpc>
                <a:spcPct val="100000"/>
              </a:lnSpc>
              <a:spcBef>
                <a:spcPts val="0"/>
              </a:spcBef>
              <a:spcAft>
                <a:spcPts val="0"/>
              </a:spcAft>
              <a:buSzPts val="1400"/>
              <a:buFont typeface="Arial"/>
              <a:buNone/>
              <a:defRPr/>
            </a:lvl2pPr>
            <a:lvl3pPr indent="-228600" lvl="2" marL="1371600" algn="l">
              <a:lnSpc>
                <a:spcPct val="100000"/>
              </a:lnSpc>
              <a:spcBef>
                <a:spcPts val="0"/>
              </a:spcBef>
              <a:spcAft>
                <a:spcPts val="0"/>
              </a:spcAft>
              <a:buSzPts val="1400"/>
              <a:buFont typeface="Arial"/>
              <a:buNone/>
              <a:defRPr/>
            </a:lvl3pPr>
            <a:lvl4pPr indent="-228600" lvl="3" marL="1828800" algn="l">
              <a:lnSpc>
                <a:spcPct val="100000"/>
              </a:lnSpc>
              <a:spcBef>
                <a:spcPts val="0"/>
              </a:spcBef>
              <a:spcAft>
                <a:spcPts val="0"/>
              </a:spcAft>
              <a:buSzPts val="1400"/>
              <a:buFont typeface="Arial"/>
              <a:buNone/>
              <a:defRPr/>
            </a:lvl4pPr>
            <a:lvl5pPr indent="-228600" lvl="4" marL="2286000" algn="l">
              <a:lnSpc>
                <a:spcPct val="100000"/>
              </a:lnSpc>
              <a:spcBef>
                <a:spcPts val="0"/>
              </a:spcBef>
              <a:spcAft>
                <a:spcPts val="0"/>
              </a:spcAft>
              <a:buSzPts val="1400"/>
              <a:buFont typeface="Arial"/>
              <a:buNone/>
              <a:defRPr/>
            </a:lvl5pPr>
            <a:lvl6pPr indent="-228600" lvl="5" marL="2743200" algn="l">
              <a:lnSpc>
                <a:spcPct val="100000"/>
              </a:lnSpc>
              <a:spcBef>
                <a:spcPts val="0"/>
              </a:spcBef>
              <a:spcAft>
                <a:spcPts val="0"/>
              </a:spcAft>
              <a:buSzPts val="1400"/>
              <a:buFont typeface="Arial"/>
              <a:buNone/>
              <a:defRPr/>
            </a:lvl6pPr>
            <a:lvl7pPr indent="-228600" lvl="6" marL="3200400" algn="l">
              <a:lnSpc>
                <a:spcPct val="100000"/>
              </a:lnSpc>
              <a:spcBef>
                <a:spcPts val="0"/>
              </a:spcBef>
              <a:spcAft>
                <a:spcPts val="0"/>
              </a:spcAft>
              <a:buSzPts val="1400"/>
              <a:buFont typeface="Arial"/>
              <a:buNone/>
              <a:defRPr/>
            </a:lvl7pPr>
            <a:lvl8pPr indent="-228600" lvl="7" marL="3657600" algn="l">
              <a:lnSpc>
                <a:spcPct val="100000"/>
              </a:lnSpc>
              <a:spcBef>
                <a:spcPts val="0"/>
              </a:spcBef>
              <a:spcAft>
                <a:spcPts val="0"/>
              </a:spcAft>
              <a:buSzPts val="1400"/>
              <a:buFont typeface="Arial"/>
              <a:buNone/>
              <a:defRPr/>
            </a:lvl8pPr>
            <a:lvl9pPr indent="-228600" lvl="8" marL="4114800" algn="l">
              <a:lnSpc>
                <a:spcPct val="100000"/>
              </a:lnSpc>
              <a:spcBef>
                <a:spcPts val="0"/>
              </a:spcBef>
              <a:spcAft>
                <a:spcPts val="0"/>
              </a:spcAft>
              <a:buSzPts val="1400"/>
              <a:buFont typeface="Arial"/>
              <a:buNone/>
              <a:defRPr/>
            </a:lvl9pPr>
          </a:lstStyle>
          <a:p/>
        </p:txBody>
      </p:sp>
      <p:sp>
        <p:nvSpPr>
          <p:cNvPr id="69" name="Google Shape;69;p10"/>
          <p:cNvSpPr txBox="1"/>
          <p:nvPr>
            <p:ph idx="2" type="body"/>
          </p:nvPr>
        </p:nvSpPr>
        <p:spPr>
          <a:xfrm>
            <a:off x="457200" y="2174875"/>
            <a:ext cx="4040187" cy="3951287"/>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a:lvl1pPr>
            <a:lvl2pPr indent="-317500" lvl="1" marL="914400" algn="l">
              <a:lnSpc>
                <a:spcPct val="100000"/>
              </a:lnSpc>
              <a:spcBef>
                <a:spcPts val="0"/>
              </a:spcBef>
              <a:spcAft>
                <a:spcPts val="0"/>
              </a:spcAft>
              <a:buSzPts val="1400"/>
              <a:buChar char="–"/>
              <a:defRPr/>
            </a:lvl2pPr>
            <a:lvl3pPr indent="-317500" lvl="2" marL="1371600" algn="l">
              <a:lnSpc>
                <a:spcPct val="100000"/>
              </a:lnSpc>
              <a:spcBef>
                <a:spcPts val="0"/>
              </a:spcBef>
              <a:spcAft>
                <a:spcPts val="0"/>
              </a:spcAft>
              <a:buSzPts val="1400"/>
              <a:buChar char="•"/>
              <a:defRPr/>
            </a:lvl3pPr>
            <a:lvl4pPr indent="-317500" lvl="3" marL="1828800" algn="l">
              <a:lnSpc>
                <a:spcPct val="100000"/>
              </a:lnSpc>
              <a:spcBef>
                <a:spcPts val="0"/>
              </a:spcBef>
              <a:spcAft>
                <a:spcPts val="0"/>
              </a:spcAft>
              <a:buSzPts val="1400"/>
              <a:buChar char="–"/>
              <a:defRPr/>
            </a:lvl4pPr>
            <a:lvl5pPr indent="-317500" lvl="4" marL="2286000" algn="l">
              <a:lnSpc>
                <a:spcPct val="100000"/>
              </a:lnSpc>
              <a:spcBef>
                <a:spcPts val="0"/>
              </a:spcBef>
              <a:spcAft>
                <a:spcPts val="0"/>
              </a:spcAft>
              <a:buSzPts val="1400"/>
              <a:buChar char="»"/>
              <a:defRPr/>
            </a:lvl5pPr>
            <a:lvl6pPr indent="-317500" lvl="5" marL="2743200" algn="l">
              <a:lnSpc>
                <a:spcPct val="100000"/>
              </a:lnSpc>
              <a:spcBef>
                <a:spcPts val="0"/>
              </a:spcBef>
              <a:spcAft>
                <a:spcPts val="0"/>
              </a:spcAft>
              <a:buSzPts val="1400"/>
              <a:buChar char="»"/>
              <a:defRPr/>
            </a:lvl6pPr>
            <a:lvl7pPr indent="-317500" lvl="6" marL="3200400" algn="l">
              <a:lnSpc>
                <a:spcPct val="100000"/>
              </a:lnSpc>
              <a:spcBef>
                <a:spcPts val="0"/>
              </a:spcBef>
              <a:spcAft>
                <a:spcPts val="0"/>
              </a:spcAft>
              <a:buSzPts val="1400"/>
              <a:buChar char="»"/>
              <a:defRPr/>
            </a:lvl7pPr>
            <a:lvl8pPr indent="-317500" lvl="7" marL="3657600" algn="l">
              <a:lnSpc>
                <a:spcPct val="100000"/>
              </a:lnSpc>
              <a:spcBef>
                <a:spcPts val="0"/>
              </a:spcBef>
              <a:spcAft>
                <a:spcPts val="0"/>
              </a:spcAft>
              <a:buSzPts val="1400"/>
              <a:buChar char="»"/>
              <a:defRPr/>
            </a:lvl8pPr>
            <a:lvl9pPr indent="-317500" lvl="8" marL="4114800" algn="l">
              <a:lnSpc>
                <a:spcPct val="100000"/>
              </a:lnSpc>
              <a:spcBef>
                <a:spcPts val="0"/>
              </a:spcBef>
              <a:spcAft>
                <a:spcPts val="0"/>
              </a:spcAft>
              <a:buSzPts val="1400"/>
              <a:buChar char="»"/>
              <a:defRPr/>
            </a:lvl9pPr>
          </a:lstStyle>
          <a:p/>
        </p:txBody>
      </p:sp>
      <p:sp>
        <p:nvSpPr>
          <p:cNvPr id="70" name="Google Shape;70;p10"/>
          <p:cNvSpPr txBox="1"/>
          <p:nvPr>
            <p:ph idx="3" type="body"/>
          </p:nvPr>
        </p:nvSpPr>
        <p:spPr>
          <a:xfrm>
            <a:off x="4645025" y="1535112"/>
            <a:ext cx="4041774" cy="639762"/>
          </a:xfrm>
          <a:prstGeom prst="rect">
            <a:avLst/>
          </a:prstGeom>
          <a:noFill/>
          <a:ln>
            <a:noFill/>
          </a:ln>
        </p:spPr>
        <p:txBody>
          <a:bodyPr anchorCtr="0" anchor="b" bIns="91425" lIns="91425" spcFirstLastPara="1" rIns="91425" wrap="square" tIns="91425">
            <a:noAutofit/>
          </a:bodyPr>
          <a:lstStyle>
            <a:lvl1pPr indent="-228600" lvl="0" marL="457200" algn="l">
              <a:lnSpc>
                <a:spcPct val="100000"/>
              </a:lnSpc>
              <a:spcBef>
                <a:spcPts val="0"/>
              </a:spcBef>
              <a:spcAft>
                <a:spcPts val="0"/>
              </a:spcAft>
              <a:buSzPts val="1400"/>
              <a:buFont typeface="Arial"/>
              <a:buNone/>
              <a:defRPr/>
            </a:lvl1pPr>
            <a:lvl2pPr indent="-228600" lvl="1" marL="914400" algn="l">
              <a:lnSpc>
                <a:spcPct val="100000"/>
              </a:lnSpc>
              <a:spcBef>
                <a:spcPts val="0"/>
              </a:spcBef>
              <a:spcAft>
                <a:spcPts val="0"/>
              </a:spcAft>
              <a:buSzPts val="1400"/>
              <a:buFont typeface="Arial"/>
              <a:buNone/>
              <a:defRPr/>
            </a:lvl2pPr>
            <a:lvl3pPr indent="-228600" lvl="2" marL="1371600" algn="l">
              <a:lnSpc>
                <a:spcPct val="100000"/>
              </a:lnSpc>
              <a:spcBef>
                <a:spcPts val="0"/>
              </a:spcBef>
              <a:spcAft>
                <a:spcPts val="0"/>
              </a:spcAft>
              <a:buSzPts val="1400"/>
              <a:buFont typeface="Arial"/>
              <a:buNone/>
              <a:defRPr/>
            </a:lvl3pPr>
            <a:lvl4pPr indent="-228600" lvl="3" marL="1828800" algn="l">
              <a:lnSpc>
                <a:spcPct val="100000"/>
              </a:lnSpc>
              <a:spcBef>
                <a:spcPts val="0"/>
              </a:spcBef>
              <a:spcAft>
                <a:spcPts val="0"/>
              </a:spcAft>
              <a:buSzPts val="1400"/>
              <a:buFont typeface="Arial"/>
              <a:buNone/>
              <a:defRPr/>
            </a:lvl4pPr>
            <a:lvl5pPr indent="-228600" lvl="4" marL="2286000" algn="l">
              <a:lnSpc>
                <a:spcPct val="100000"/>
              </a:lnSpc>
              <a:spcBef>
                <a:spcPts val="0"/>
              </a:spcBef>
              <a:spcAft>
                <a:spcPts val="0"/>
              </a:spcAft>
              <a:buSzPts val="1400"/>
              <a:buFont typeface="Arial"/>
              <a:buNone/>
              <a:defRPr/>
            </a:lvl5pPr>
            <a:lvl6pPr indent="-228600" lvl="5" marL="2743200" algn="l">
              <a:lnSpc>
                <a:spcPct val="100000"/>
              </a:lnSpc>
              <a:spcBef>
                <a:spcPts val="0"/>
              </a:spcBef>
              <a:spcAft>
                <a:spcPts val="0"/>
              </a:spcAft>
              <a:buSzPts val="1400"/>
              <a:buFont typeface="Arial"/>
              <a:buNone/>
              <a:defRPr/>
            </a:lvl6pPr>
            <a:lvl7pPr indent="-228600" lvl="6" marL="3200400" algn="l">
              <a:lnSpc>
                <a:spcPct val="100000"/>
              </a:lnSpc>
              <a:spcBef>
                <a:spcPts val="0"/>
              </a:spcBef>
              <a:spcAft>
                <a:spcPts val="0"/>
              </a:spcAft>
              <a:buSzPts val="1400"/>
              <a:buFont typeface="Arial"/>
              <a:buNone/>
              <a:defRPr/>
            </a:lvl7pPr>
            <a:lvl8pPr indent="-228600" lvl="7" marL="3657600" algn="l">
              <a:lnSpc>
                <a:spcPct val="100000"/>
              </a:lnSpc>
              <a:spcBef>
                <a:spcPts val="0"/>
              </a:spcBef>
              <a:spcAft>
                <a:spcPts val="0"/>
              </a:spcAft>
              <a:buSzPts val="1400"/>
              <a:buFont typeface="Arial"/>
              <a:buNone/>
              <a:defRPr/>
            </a:lvl8pPr>
            <a:lvl9pPr indent="-228600" lvl="8" marL="4114800" algn="l">
              <a:lnSpc>
                <a:spcPct val="100000"/>
              </a:lnSpc>
              <a:spcBef>
                <a:spcPts val="0"/>
              </a:spcBef>
              <a:spcAft>
                <a:spcPts val="0"/>
              </a:spcAft>
              <a:buSzPts val="1400"/>
              <a:buFont typeface="Arial"/>
              <a:buNone/>
              <a:defRPr/>
            </a:lvl9pPr>
          </a:lstStyle>
          <a:p/>
        </p:txBody>
      </p:sp>
      <p:sp>
        <p:nvSpPr>
          <p:cNvPr id="71" name="Google Shape;71;p10"/>
          <p:cNvSpPr txBox="1"/>
          <p:nvPr>
            <p:ph idx="4" type="body"/>
          </p:nvPr>
        </p:nvSpPr>
        <p:spPr>
          <a:xfrm>
            <a:off x="4645025" y="2174875"/>
            <a:ext cx="4041774" cy="3951287"/>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a:lvl1pPr>
            <a:lvl2pPr indent="-317500" lvl="1" marL="914400" algn="l">
              <a:lnSpc>
                <a:spcPct val="100000"/>
              </a:lnSpc>
              <a:spcBef>
                <a:spcPts val="0"/>
              </a:spcBef>
              <a:spcAft>
                <a:spcPts val="0"/>
              </a:spcAft>
              <a:buSzPts val="1400"/>
              <a:buChar char="–"/>
              <a:defRPr/>
            </a:lvl2pPr>
            <a:lvl3pPr indent="-317500" lvl="2" marL="1371600" algn="l">
              <a:lnSpc>
                <a:spcPct val="100000"/>
              </a:lnSpc>
              <a:spcBef>
                <a:spcPts val="0"/>
              </a:spcBef>
              <a:spcAft>
                <a:spcPts val="0"/>
              </a:spcAft>
              <a:buSzPts val="1400"/>
              <a:buChar char="•"/>
              <a:defRPr/>
            </a:lvl3pPr>
            <a:lvl4pPr indent="-317500" lvl="3" marL="1828800" algn="l">
              <a:lnSpc>
                <a:spcPct val="100000"/>
              </a:lnSpc>
              <a:spcBef>
                <a:spcPts val="0"/>
              </a:spcBef>
              <a:spcAft>
                <a:spcPts val="0"/>
              </a:spcAft>
              <a:buSzPts val="1400"/>
              <a:buChar char="–"/>
              <a:defRPr/>
            </a:lvl4pPr>
            <a:lvl5pPr indent="-317500" lvl="4" marL="2286000" algn="l">
              <a:lnSpc>
                <a:spcPct val="100000"/>
              </a:lnSpc>
              <a:spcBef>
                <a:spcPts val="0"/>
              </a:spcBef>
              <a:spcAft>
                <a:spcPts val="0"/>
              </a:spcAft>
              <a:buSzPts val="1400"/>
              <a:buChar char="»"/>
              <a:defRPr/>
            </a:lvl5pPr>
            <a:lvl6pPr indent="-317500" lvl="5" marL="2743200" algn="l">
              <a:lnSpc>
                <a:spcPct val="100000"/>
              </a:lnSpc>
              <a:spcBef>
                <a:spcPts val="0"/>
              </a:spcBef>
              <a:spcAft>
                <a:spcPts val="0"/>
              </a:spcAft>
              <a:buSzPts val="1400"/>
              <a:buChar char="»"/>
              <a:defRPr/>
            </a:lvl6pPr>
            <a:lvl7pPr indent="-317500" lvl="6" marL="3200400" algn="l">
              <a:lnSpc>
                <a:spcPct val="100000"/>
              </a:lnSpc>
              <a:spcBef>
                <a:spcPts val="0"/>
              </a:spcBef>
              <a:spcAft>
                <a:spcPts val="0"/>
              </a:spcAft>
              <a:buSzPts val="1400"/>
              <a:buChar char="»"/>
              <a:defRPr/>
            </a:lvl7pPr>
            <a:lvl8pPr indent="-317500" lvl="7" marL="3657600" algn="l">
              <a:lnSpc>
                <a:spcPct val="100000"/>
              </a:lnSpc>
              <a:spcBef>
                <a:spcPts val="0"/>
              </a:spcBef>
              <a:spcAft>
                <a:spcPts val="0"/>
              </a:spcAft>
              <a:buSzPts val="1400"/>
              <a:buChar char="»"/>
              <a:defRPr/>
            </a:lvl8pPr>
            <a:lvl9pPr indent="-317500" lvl="8" marL="4114800" algn="l">
              <a:lnSpc>
                <a:spcPct val="100000"/>
              </a:lnSpc>
              <a:spcBef>
                <a:spcPts val="0"/>
              </a:spcBef>
              <a:spcAft>
                <a:spcPts val="0"/>
              </a:spcAft>
              <a:buSzPts val="1400"/>
              <a:buChar char="»"/>
              <a:defRPr/>
            </a:lvl9pPr>
          </a:lstStyle>
          <a:p/>
        </p:txBody>
      </p:sp>
      <p:sp>
        <p:nvSpPr>
          <p:cNvPr id="72" name="Google Shape;72;p10"/>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73" name="Google Shape;73;p10"/>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a:lvl1pPr>
            <a:lvl2pPr lvl="1" marR="0" algn="l">
              <a:lnSpc>
                <a:spcPct val="100000"/>
              </a:lnSpc>
              <a:spcBef>
                <a:spcPts val="0"/>
              </a:spcBef>
              <a:spcAft>
                <a:spcPts val="0"/>
              </a:spcAft>
              <a:buClr>
                <a:srgbClr val="000000"/>
              </a:buClr>
              <a:buSzPts val="1400"/>
              <a:buFont typeface="Arial"/>
              <a:buNone/>
              <a:defRPr/>
            </a:lvl2pPr>
            <a:lvl3pPr lvl="2" marR="0" algn="l">
              <a:lnSpc>
                <a:spcPct val="100000"/>
              </a:lnSpc>
              <a:spcBef>
                <a:spcPts val="0"/>
              </a:spcBef>
              <a:spcAft>
                <a:spcPts val="0"/>
              </a:spcAft>
              <a:buClr>
                <a:srgbClr val="000000"/>
              </a:buClr>
              <a:buSzPts val="1400"/>
              <a:buFont typeface="Arial"/>
              <a:buNone/>
              <a:defRPr/>
            </a:lvl3pPr>
            <a:lvl4pPr lvl="3" marR="0" algn="l">
              <a:lnSpc>
                <a:spcPct val="100000"/>
              </a:lnSpc>
              <a:spcBef>
                <a:spcPts val="0"/>
              </a:spcBef>
              <a:spcAft>
                <a:spcPts val="0"/>
              </a:spcAft>
              <a:buClr>
                <a:srgbClr val="000000"/>
              </a:buClr>
              <a:buSzPts val="1400"/>
              <a:buFont typeface="Arial"/>
              <a:buNone/>
              <a:defRPr/>
            </a:lvl4pPr>
            <a:lvl5pPr lvl="4" marR="0" algn="l">
              <a:lnSpc>
                <a:spcPct val="100000"/>
              </a:lnSpc>
              <a:spcBef>
                <a:spcPts val="0"/>
              </a:spcBef>
              <a:spcAft>
                <a:spcPts val="0"/>
              </a:spcAft>
              <a:buClr>
                <a:srgbClr val="000000"/>
              </a:buClr>
              <a:buSzPts val="1400"/>
              <a:buFont typeface="Arial"/>
              <a:buNone/>
              <a:defRPr/>
            </a:lvl5pPr>
            <a:lvl6pPr lvl="5" marR="0" algn="l">
              <a:lnSpc>
                <a:spcPct val="100000"/>
              </a:lnSpc>
              <a:spcBef>
                <a:spcPts val="0"/>
              </a:spcBef>
              <a:spcAft>
                <a:spcPts val="0"/>
              </a:spcAft>
              <a:buClr>
                <a:srgbClr val="000000"/>
              </a:buClr>
              <a:buSzPts val="1400"/>
              <a:buFont typeface="Arial"/>
              <a:buNone/>
              <a:defRPr/>
            </a:lvl6pPr>
            <a:lvl7pPr lvl="6" marR="0" algn="l">
              <a:lnSpc>
                <a:spcPct val="100000"/>
              </a:lnSpc>
              <a:spcBef>
                <a:spcPts val="0"/>
              </a:spcBef>
              <a:spcAft>
                <a:spcPts val="0"/>
              </a:spcAft>
              <a:buClr>
                <a:srgbClr val="000000"/>
              </a:buClr>
              <a:buSzPts val="1400"/>
              <a:buFont typeface="Arial"/>
              <a:buNone/>
              <a:defRPr/>
            </a:lvl7pPr>
            <a:lvl8pPr lvl="7" marR="0" algn="l">
              <a:lnSpc>
                <a:spcPct val="100000"/>
              </a:lnSpc>
              <a:spcBef>
                <a:spcPts val="0"/>
              </a:spcBef>
              <a:spcAft>
                <a:spcPts val="0"/>
              </a:spcAft>
              <a:buClr>
                <a:srgbClr val="000000"/>
              </a:buClr>
              <a:buSzPts val="1400"/>
              <a:buFont typeface="Arial"/>
              <a:buNone/>
              <a:defRPr/>
            </a:lvl8pPr>
            <a:lvl9pPr lvl="8" marR="0" algn="l">
              <a:lnSpc>
                <a:spcPct val="100000"/>
              </a:lnSpc>
              <a:spcBef>
                <a:spcPts val="0"/>
              </a:spcBef>
              <a:spcAft>
                <a:spcPts val="0"/>
              </a:spcAft>
              <a:buClr>
                <a:srgbClr val="000000"/>
              </a:buClr>
              <a:buSzPts val="1400"/>
              <a:buFont typeface="Arial"/>
              <a:buNone/>
              <a:defRPr/>
            </a:lvl9pPr>
          </a:lstStyle>
          <a:p/>
        </p:txBody>
      </p:sp>
      <p:sp>
        <p:nvSpPr>
          <p:cNvPr id="74" name="Google Shape;74;p10"/>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Clr>
                <a:srgbClr val="000000"/>
              </a:buClr>
              <a:buSzPts val="1400"/>
              <a:buFont typeface="Arial"/>
              <a:buNone/>
              <a:defRPr/>
            </a:lvl1pPr>
            <a:lvl2pPr indent="0" lvl="1" marL="0" algn="r">
              <a:lnSpc>
                <a:spcPct val="100000"/>
              </a:lnSpc>
              <a:spcBef>
                <a:spcPts val="0"/>
              </a:spcBef>
              <a:spcAft>
                <a:spcPts val="0"/>
              </a:spcAft>
              <a:buClr>
                <a:srgbClr val="000000"/>
              </a:buClr>
              <a:buSzPts val="1400"/>
              <a:buFont typeface="Arial"/>
              <a:buNone/>
              <a:defRPr/>
            </a:lvl2pPr>
            <a:lvl3pPr indent="0" lvl="2" marL="0" algn="r">
              <a:lnSpc>
                <a:spcPct val="100000"/>
              </a:lnSpc>
              <a:spcBef>
                <a:spcPts val="0"/>
              </a:spcBef>
              <a:spcAft>
                <a:spcPts val="0"/>
              </a:spcAft>
              <a:buClr>
                <a:srgbClr val="000000"/>
              </a:buClr>
              <a:buSzPts val="1400"/>
              <a:buFont typeface="Arial"/>
              <a:buNone/>
              <a:defRPr/>
            </a:lvl3pPr>
            <a:lvl4pPr indent="0" lvl="3" marL="0" algn="r">
              <a:lnSpc>
                <a:spcPct val="100000"/>
              </a:lnSpc>
              <a:spcBef>
                <a:spcPts val="0"/>
              </a:spcBef>
              <a:spcAft>
                <a:spcPts val="0"/>
              </a:spcAft>
              <a:buClr>
                <a:srgbClr val="000000"/>
              </a:buClr>
              <a:buSzPts val="1400"/>
              <a:buFont typeface="Arial"/>
              <a:buNone/>
              <a:defRPr/>
            </a:lvl4pPr>
            <a:lvl5pPr indent="0" lvl="4" marL="0" algn="r">
              <a:lnSpc>
                <a:spcPct val="100000"/>
              </a:lnSpc>
              <a:spcBef>
                <a:spcPts val="0"/>
              </a:spcBef>
              <a:spcAft>
                <a:spcPts val="0"/>
              </a:spcAft>
              <a:buClr>
                <a:srgbClr val="000000"/>
              </a:buClr>
              <a:buSzPts val="1400"/>
              <a:buFont typeface="Arial"/>
              <a:buNone/>
              <a:defRPr/>
            </a:lvl5pPr>
            <a:lvl6pPr indent="0" lvl="5" marL="0" algn="r">
              <a:lnSpc>
                <a:spcPct val="100000"/>
              </a:lnSpc>
              <a:spcBef>
                <a:spcPts val="0"/>
              </a:spcBef>
              <a:spcAft>
                <a:spcPts val="0"/>
              </a:spcAft>
              <a:buClr>
                <a:srgbClr val="000000"/>
              </a:buClr>
              <a:buSzPts val="1400"/>
              <a:buFont typeface="Arial"/>
              <a:buNone/>
              <a:defRPr/>
            </a:lvl6pPr>
            <a:lvl7pPr indent="0" lvl="6" marL="0" algn="r">
              <a:lnSpc>
                <a:spcPct val="100000"/>
              </a:lnSpc>
              <a:spcBef>
                <a:spcPts val="0"/>
              </a:spcBef>
              <a:spcAft>
                <a:spcPts val="0"/>
              </a:spcAft>
              <a:buClr>
                <a:srgbClr val="000000"/>
              </a:buClr>
              <a:buSzPts val="1400"/>
              <a:buFont typeface="Arial"/>
              <a:buNone/>
              <a:defRPr/>
            </a:lvl7pPr>
            <a:lvl8pPr indent="0" lvl="7" marL="0" algn="r">
              <a:lnSpc>
                <a:spcPct val="100000"/>
              </a:lnSpc>
              <a:spcBef>
                <a:spcPts val="0"/>
              </a:spcBef>
              <a:spcAft>
                <a:spcPts val="0"/>
              </a:spcAft>
              <a:buClr>
                <a:srgbClr val="000000"/>
              </a:buClr>
              <a:buSzPts val="1400"/>
              <a:buFont typeface="Arial"/>
              <a:buNone/>
              <a:defRPr/>
            </a:lvl8pPr>
            <a:lvl9pPr indent="0" lvl="8" marL="0" algn="r">
              <a:lnSpc>
                <a:spcPct val="100000"/>
              </a:lnSpc>
              <a:spcBef>
                <a:spcPts val="0"/>
              </a:spcBef>
              <a:spcAft>
                <a:spcPts val="0"/>
              </a:spcAft>
              <a:buClr>
                <a:srgbClr val="000000"/>
              </a:buClr>
              <a:buSzPts val="1400"/>
              <a:buFont typeface="Arial"/>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447800" y="228600"/>
            <a:ext cx="6172199" cy="11430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sz="1800"/>
            </a:lvl2pPr>
            <a:lvl3pPr lvl="2" marR="0" rtl="0" algn="l">
              <a:spcBef>
                <a:spcPts val="0"/>
              </a:spcBef>
              <a:spcAft>
                <a:spcPts val="0"/>
              </a:spcAft>
              <a:buSzPts val="1400"/>
              <a:buNone/>
              <a:defRPr sz="1800"/>
            </a:lvl3pPr>
            <a:lvl4pPr lvl="3" marR="0" rtl="0" algn="l">
              <a:spcBef>
                <a:spcPts val="0"/>
              </a:spcBef>
              <a:spcAft>
                <a:spcPts val="0"/>
              </a:spcAft>
              <a:buSzPts val="1400"/>
              <a:buNone/>
              <a:defRPr sz="1800"/>
            </a:lvl4pPr>
            <a:lvl5pPr lvl="4" marR="0" rtl="0" algn="l">
              <a:spcBef>
                <a:spcPts val="0"/>
              </a:spcBef>
              <a:spcAft>
                <a:spcPts val="0"/>
              </a:spcAft>
              <a:buSzPts val="1400"/>
              <a:buNone/>
              <a:defRPr sz="1800"/>
            </a:lvl5pPr>
            <a:lvl6pPr lvl="5" marR="0" rtl="0" algn="l">
              <a:spcBef>
                <a:spcPts val="0"/>
              </a:spcBef>
              <a:spcAft>
                <a:spcPts val="0"/>
              </a:spcAft>
              <a:buSzPts val="1400"/>
              <a:buNone/>
              <a:defRPr sz="1800"/>
            </a:lvl6pPr>
            <a:lvl7pPr lvl="6" marR="0" rtl="0" algn="l">
              <a:spcBef>
                <a:spcPts val="0"/>
              </a:spcBef>
              <a:spcAft>
                <a:spcPts val="0"/>
              </a:spcAft>
              <a:buSzPts val="1400"/>
              <a:buNone/>
              <a:defRPr sz="1800"/>
            </a:lvl7pPr>
            <a:lvl8pPr lvl="7" marR="0" rtl="0" algn="l">
              <a:spcBef>
                <a:spcPts val="0"/>
              </a:spcBef>
              <a:spcAft>
                <a:spcPts val="0"/>
              </a:spcAft>
              <a:buSzPts val="1400"/>
              <a:buNone/>
              <a:defRPr sz="1800"/>
            </a:lvl8pPr>
            <a:lvl9pPr lvl="8" marR="0" rtl="0" algn="l">
              <a:spcBef>
                <a:spcPts val="0"/>
              </a:spcBef>
              <a:spcAft>
                <a:spcPts val="0"/>
              </a:spcAft>
              <a:buSzPts val="1400"/>
              <a:buNone/>
              <a:defRPr sz="1800"/>
            </a:lvl9pPr>
          </a:lstStyle>
          <a:p/>
        </p:txBody>
      </p:sp>
      <p:sp>
        <p:nvSpPr>
          <p:cNvPr id="11" name="Google Shape;11;p1"/>
          <p:cNvSpPr txBox="1"/>
          <p:nvPr>
            <p:ph idx="1" type="body"/>
          </p:nvPr>
        </p:nvSpPr>
        <p:spPr>
          <a:xfrm>
            <a:off x="685800" y="1676400"/>
            <a:ext cx="7772400" cy="4419599"/>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56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48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12" name="Google Shape;12;p1"/>
          <p:cNvSpPr txBox="1"/>
          <p:nvPr>
            <p:ph idx="10" type="dt"/>
          </p:nvPr>
        </p:nvSpPr>
        <p:spPr>
          <a:xfrm>
            <a:off x="685800" y="6248400"/>
            <a:ext cx="1904999" cy="457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3" name="Google Shape;13;p1"/>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4" name="Google Shape;14;p1"/>
          <p:cNvSpPr txBox="1"/>
          <p:nvPr>
            <p:ph idx="12" type="sldNum"/>
          </p:nvPr>
        </p:nvSpPr>
        <p:spPr>
          <a:xfrm>
            <a:off x="7086600" y="6248400"/>
            <a:ext cx="1904999"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cxnSp>
        <p:nvCxnSpPr>
          <p:cNvPr id="15" name="Google Shape;15;p1"/>
          <p:cNvCxnSpPr/>
          <p:nvPr/>
        </p:nvCxnSpPr>
        <p:spPr>
          <a:xfrm>
            <a:off x="228600" y="1524000"/>
            <a:ext cx="8686800" cy="0"/>
          </a:xfrm>
          <a:prstGeom prst="straightConnector1">
            <a:avLst/>
          </a:prstGeom>
          <a:noFill/>
          <a:ln cap="flat" cmpd="sng" w="57150">
            <a:solidFill>
              <a:srgbClr val="FF3300"/>
            </a:solidFill>
            <a:prstDash val="solid"/>
            <a:miter lim="8000"/>
            <a:headEnd len="sm" w="sm" type="none"/>
            <a:tailEnd len="sm" w="sm" type="none"/>
          </a:ln>
        </p:spPr>
      </p:cxnSp>
      <p:pic>
        <p:nvPicPr>
          <p:cNvPr id="16" name="Google Shape;16;p1"/>
          <p:cNvPicPr preferRelativeResize="0"/>
          <p:nvPr/>
        </p:nvPicPr>
        <p:blipFill rotWithShape="1">
          <a:blip r:embed="rId1">
            <a:alphaModFix/>
          </a:blip>
          <a:srcRect b="0" l="0" r="0" t="0"/>
          <a:stretch/>
        </p:blipFill>
        <p:spPr>
          <a:xfrm>
            <a:off x="228600" y="228600"/>
            <a:ext cx="1176337" cy="1177924"/>
          </a:xfrm>
          <a:prstGeom prst="rect">
            <a:avLst/>
          </a:prstGeom>
          <a:noFill/>
          <a:ln>
            <a:noFill/>
          </a:ln>
        </p:spPr>
      </p:pic>
      <p:pic>
        <p:nvPicPr>
          <p:cNvPr id="17" name="Google Shape;17;p1"/>
          <p:cNvPicPr preferRelativeResize="0"/>
          <p:nvPr/>
        </p:nvPicPr>
        <p:blipFill rotWithShape="1">
          <a:blip r:embed="rId2">
            <a:alphaModFix/>
          </a:blip>
          <a:srcRect b="0" l="0" r="0" t="0"/>
          <a:stretch/>
        </p:blipFill>
        <p:spPr>
          <a:xfrm>
            <a:off x="7696200" y="228600"/>
            <a:ext cx="1219199" cy="1212850"/>
          </a:xfrm>
          <a:prstGeom prst="rect">
            <a:avLst/>
          </a:prstGeom>
          <a:noFill/>
          <a:ln>
            <a:noFill/>
          </a:ln>
        </p:spPr>
      </p:pic>
      <p:sp>
        <p:nvSpPr>
          <p:cNvPr id="18" name="Google Shape;18;p1"/>
          <p:cNvSpPr txBox="1"/>
          <p:nvPr/>
        </p:nvSpPr>
        <p:spPr>
          <a:xfrm rot="-2700000">
            <a:off x="6248399" y="5105399"/>
            <a:ext cx="2895600" cy="7016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DDDDDD"/>
              </a:buClr>
              <a:buSzPts val="1000"/>
              <a:buFont typeface="Times New Roman"/>
              <a:buNone/>
            </a:pPr>
            <a:r>
              <a:rPr b="0" i="0" lang="en-US" sz="4000" u="none" cap="none" strike="noStrike">
                <a:solidFill>
                  <a:srgbClr val="DDDDDD"/>
                </a:solidFill>
                <a:latin typeface="Times New Roman"/>
                <a:ea typeface="Times New Roman"/>
                <a:cs typeface="Times New Roman"/>
                <a:sym typeface="Times New Roman"/>
              </a:rPr>
              <a:t>    </a:t>
            </a:r>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9.jpg"/><Relationship Id="rId4" Type="http://schemas.openxmlformats.org/officeDocument/2006/relationships/hyperlink" Target="https://www.freeimageslive.co.uk/free_stock_image/color-blocks-jpg" TargetMode="External"/><Relationship Id="rId5" Type="http://schemas.openxmlformats.org/officeDocument/2006/relationships/hyperlink" Target="https://creativecommons.org/licenses/by/3.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www.nationalpublicsafetypartnership.org/Documents/The_Fair_Information_Practice_Principles_in_the_Information_Sharing_Environment.pdf" TargetMode="External"/><Relationship Id="rId4" Type="http://schemas.openxmlformats.org/officeDocument/2006/relationships/hyperlink" Target="https://www.justice.gov/opcl/e-government-act-2002"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9.xml"/><Relationship Id="rId3"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www.picserver.org/highway-signs2/c/consent.html" TargetMode="External"/><Relationship Id="rId4" Type="http://schemas.openxmlformats.org/officeDocument/2006/relationships/hyperlink" Target="https://creativecommons.org/licenses/by-sa/3.0/" TargetMode="External"/><Relationship Id="rId5" Type="http://schemas.openxmlformats.org/officeDocument/2006/relationships/image" Target="../media/image7.png"/><Relationship Id="rId6"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esheninger.blogspot.com/2018/09/5-strategies-to-create-culture-of.html" TargetMode="External"/><Relationship Id="rId4" Type="http://schemas.openxmlformats.org/officeDocument/2006/relationships/hyperlink" Target="https://creativecommons.org/licenses/by/3.0/" TargetMode="External"/><Relationship Id="rId5"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3"/>
          <p:cNvSpPr txBox="1"/>
          <p:nvPr>
            <p:ph type="ctrTitle"/>
          </p:nvPr>
        </p:nvSpPr>
        <p:spPr>
          <a:xfrm>
            <a:off x="0" y="1778288"/>
            <a:ext cx="9144000" cy="2057400"/>
          </a:xfrm>
          <a:prstGeom prst="rect">
            <a:avLst/>
          </a:prstGeom>
          <a:noFill/>
          <a:ln>
            <a:noFill/>
          </a:ln>
        </p:spPr>
        <p:txBody>
          <a:bodyPr anchorCtr="0" anchor="ctr" bIns="45625" lIns="91250" spcFirstLastPara="1" rIns="91250" wrap="square" tIns="45625">
            <a:noAutofit/>
          </a:bodyPr>
          <a:lstStyle/>
          <a:p>
            <a:pPr indent="0" lvl="0" marL="0" marR="0" rtl="0" algn="ctr">
              <a:lnSpc>
                <a:spcPct val="100000"/>
              </a:lnSpc>
              <a:spcBef>
                <a:spcPts val="0"/>
              </a:spcBef>
              <a:spcAft>
                <a:spcPts val="0"/>
              </a:spcAft>
              <a:buClr>
                <a:srgbClr val="000000"/>
              </a:buClr>
              <a:buSzPts val="800"/>
              <a:buFont typeface="Arial"/>
              <a:buNone/>
            </a:pPr>
            <a:r>
              <a:rPr lang="en-US" sz="4800"/>
              <a:t>PTA and PIA Compliance</a:t>
            </a:r>
            <a:br>
              <a:rPr lang="en-US" sz="5500"/>
            </a:br>
            <a:r>
              <a:rPr lang="en-US" sz="4000"/>
              <a:t>Alaska Roundtable</a:t>
            </a:r>
            <a:endParaRPr b="1" i="0" sz="4000" u="none" cap="none" strike="noStrike">
              <a:solidFill>
                <a:schemeClr val="dk1"/>
              </a:solidFill>
              <a:latin typeface="Arial"/>
              <a:ea typeface="Arial"/>
              <a:cs typeface="Arial"/>
              <a:sym typeface="Arial"/>
            </a:endParaRPr>
          </a:p>
        </p:txBody>
      </p:sp>
      <p:sp>
        <p:nvSpPr>
          <p:cNvPr id="93" name="Google Shape;93;p13"/>
          <p:cNvSpPr txBox="1"/>
          <p:nvPr/>
        </p:nvSpPr>
        <p:spPr>
          <a:xfrm>
            <a:off x="0" y="4876800"/>
            <a:ext cx="9144000" cy="1145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800"/>
              <a:buFont typeface="Helvetica Neue"/>
              <a:buNone/>
            </a:pPr>
            <a:r>
              <a:t/>
            </a:r>
            <a:endParaRPr b="0" i="0" sz="2800" u="none" cap="none" strike="noStrike">
              <a:solidFill>
                <a:srgbClr val="000000"/>
              </a:solidFill>
              <a:latin typeface="Helvetica Neue"/>
              <a:ea typeface="Helvetica Neue"/>
              <a:cs typeface="Helvetica Neue"/>
              <a:sym typeface="Helvetica Neue"/>
            </a:endParaRPr>
          </a:p>
        </p:txBody>
      </p:sp>
      <p:sp>
        <p:nvSpPr>
          <p:cNvPr id="94" name="Google Shape;94;p13"/>
          <p:cNvSpPr txBox="1"/>
          <p:nvPr/>
        </p:nvSpPr>
        <p:spPr>
          <a:xfrm>
            <a:off x="0" y="4063856"/>
            <a:ext cx="9144000" cy="5847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US" sz="2400" u="none" cap="none" strike="noStrike">
                <a:solidFill>
                  <a:srgbClr val="000000"/>
                </a:solidFill>
                <a:latin typeface="Arial"/>
                <a:ea typeface="Arial"/>
                <a:cs typeface="Arial"/>
                <a:sym typeface="Arial"/>
              </a:rPr>
              <a:t>Presented by Robin Burress</a:t>
            </a:r>
            <a:endParaRPr/>
          </a:p>
          <a:p>
            <a:pPr indent="0" lvl="0" marL="0" marR="0" rtl="0" algn="ctr">
              <a:lnSpc>
                <a:spcPct val="100000"/>
              </a:lnSpc>
              <a:spcBef>
                <a:spcPts val="0"/>
              </a:spcBef>
              <a:spcAft>
                <a:spcPts val="0"/>
              </a:spcAft>
              <a:buClr>
                <a:srgbClr val="000000"/>
              </a:buClr>
              <a:buSzPts val="450"/>
              <a:buFont typeface="Arial"/>
              <a:buNone/>
            </a:pPr>
            <a:r>
              <a:rPr b="0" i="0" lang="en-US" sz="1800" u="none" cap="none" strike="noStrike">
                <a:solidFill>
                  <a:srgbClr val="000000"/>
                </a:solidFill>
                <a:latin typeface="Arial"/>
                <a:ea typeface="Arial"/>
                <a:cs typeface="Arial"/>
                <a:sym typeface="Arial"/>
              </a:rPr>
              <a:t>NOAA Privacy Act Officer</a:t>
            </a:r>
            <a:endParaRPr/>
          </a:p>
          <a:p>
            <a:pPr indent="0" lvl="0" marL="0" marR="0" rtl="0" algn="ctr">
              <a:lnSpc>
                <a:spcPct val="100000"/>
              </a:lnSpc>
              <a:spcBef>
                <a:spcPts val="0"/>
              </a:spcBef>
              <a:spcAft>
                <a:spcPts val="0"/>
              </a:spcAft>
              <a:buClr>
                <a:srgbClr val="000000"/>
              </a:buClr>
              <a:buSzPts val="450"/>
              <a:buFont typeface="Arial"/>
              <a:buNone/>
            </a:pPr>
            <a:r>
              <a:rPr b="0" i="0" lang="en-US" sz="1800" u="none" cap="none" strike="noStrike">
                <a:solidFill>
                  <a:srgbClr val="000000"/>
                </a:solidFill>
                <a:latin typeface="Arial"/>
                <a:ea typeface="Arial"/>
                <a:cs typeface="Arial"/>
                <a:sym typeface="Arial"/>
              </a:rPr>
              <a:t>Office of the Chief Information Officer</a:t>
            </a:r>
            <a:endParaRPr/>
          </a:p>
          <a:p>
            <a:pPr indent="0" lvl="0" marL="0" marR="0" rtl="0" algn="ctr">
              <a:lnSpc>
                <a:spcPct val="100000"/>
              </a:lnSpc>
              <a:spcBef>
                <a:spcPts val="0"/>
              </a:spcBef>
              <a:spcAft>
                <a:spcPts val="0"/>
              </a:spcAft>
              <a:buClr>
                <a:srgbClr val="000000"/>
              </a:buClr>
              <a:buSzPts val="450"/>
              <a:buFont typeface="Arial"/>
              <a:buNone/>
            </a:pPr>
            <a:r>
              <a:rPr b="0" i="0" lang="en-US" sz="1800" u="none" cap="none" strike="noStrike">
                <a:solidFill>
                  <a:srgbClr val="000000"/>
                </a:solidFill>
                <a:latin typeface="Arial"/>
                <a:ea typeface="Arial"/>
                <a:cs typeface="Arial"/>
                <a:sym typeface="Arial"/>
              </a:rPr>
              <a:t>NOAA Enterprise Data Division</a:t>
            </a:r>
            <a:endParaRPr/>
          </a:p>
          <a:p>
            <a:pPr indent="0" lvl="0" marL="0" marR="0" rtl="0" algn="ctr">
              <a:lnSpc>
                <a:spcPct val="100000"/>
              </a:lnSpc>
              <a:spcBef>
                <a:spcPts val="0"/>
              </a:spcBef>
              <a:spcAft>
                <a:spcPts val="0"/>
              </a:spcAft>
              <a:buClr>
                <a:srgbClr val="000000"/>
              </a:buClr>
              <a:buSzPts val="450"/>
              <a:buFont typeface="Arial"/>
              <a:buNone/>
            </a:pPr>
            <a:r>
              <a:rPr b="0" i="0" lang="en-US" sz="1800" u="none" cap="none" strike="noStrike">
                <a:solidFill>
                  <a:srgbClr val="000000"/>
                </a:solidFill>
                <a:latin typeface="Arial"/>
                <a:ea typeface="Arial"/>
                <a:cs typeface="Arial"/>
                <a:sym typeface="Arial"/>
              </a:rPr>
              <a:t>April 25, 2023</a:t>
            </a:r>
            <a:endParaRPr/>
          </a:p>
          <a:p>
            <a:pPr indent="0" lvl="0" marL="0" marR="0" rtl="0" algn="ctr">
              <a:lnSpc>
                <a:spcPct val="100000"/>
              </a:lnSpc>
              <a:spcBef>
                <a:spcPts val="0"/>
              </a:spcBef>
              <a:spcAft>
                <a:spcPts val="0"/>
              </a:spcAft>
              <a:buClr>
                <a:srgbClr val="000000"/>
              </a:buClr>
              <a:buSzPts val="3200"/>
              <a:buFont typeface="Arial"/>
              <a:buNone/>
            </a:pPr>
            <a:r>
              <a:t/>
            </a:r>
            <a:endParaRPr b="0" i="0" sz="32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2"/>
          <p:cNvSpPr txBox="1"/>
          <p:nvPr>
            <p:ph type="title"/>
          </p:nvPr>
        </p:nvSpPr>
        <p:spPr>
          <a:xfrm>
            <a:off x="2324100" y="335755"/>
            <a:ext cx="4495800"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4000">
                <a:solidFill>
                  <a:schemeClr val="dk1"/>
                </a:solidFill>
              </a:rPr>
              <a:t>FIPPS</a:t>
            </a:r>
            <a:endParaRPr/>
          </a:p>
        </p:txBody>
      </p:sp>
      <p:sp>
        <p:nvSpPr>
          <p:cNvPr id="170" name="Google Shape;170;p22"/>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3200"/>
              <a:buNone/>
            </a:pPr>
            <a:r>
              <a:rPr b="1" lang="en-US" sz="3000"/>
              <a:t>Openness / Transparency:</a:t>
            </a:r>
            <a:endParaRPr/>
          </a:p>
          <a:p>
            <a:pPr indent="0" lvl="0" marL="0" rtl="0" algn="l">
              <a:lnSpc>
                <a:spcPct val="100000"/>
              </a:lnSpc>
              <a:spcBef>
                <a:spcPts val="640"/>
              </a:spcBef>
              <a:spcAft>
                <a:spcPts val="0"/>
              </a:spcAft>
              <a:buSzPts val="3200"/>
              <a:buNone/>
            </a:pPr>
            <a:r>
              <a:t/>
            </a:r>
            <a:endParaRPr b="1" sz="1200"/>
          </a:p>
          <a:p>
            <a:pPr indent="0" lvl="0" marL="0" rtl="0" algn="l">
              <a:lnSpc>
                <a:spcPct val="100000"/>
              </a:lnSpc>
              <a:spcBef>
                <a:spcPts val="640"/>
              </a:spcBef>
              <a:spcAft>
                <a:spcPts val="0"/>
              </a:spcAft>
              <a:buSzPts val="3200"/>
              <a:buNone/>
            </a:pPr>
            <a:r>
              <a:rPr lang="en-US" sz="2000"/>
              <a:t>To the extent feasible, agencies should –</a:t>
            </a:r>
            <a:endParaRPr/>
          </a:p>
          <a:p>
            <a:pPr indent="0" lvl="0" marL="0" rtl="0" algn="l">
              <a:lnSpc>
                <a:spcPct val="100000"/>
              </a:lnSpc>
              <a:spcBef>
                <a:spcPts val="640"/>
              </a:spcBef>
              <a:spcAft>
                <a:spcPts val="0"/>
              </a:spcAft>
              <a:buSzPts val="3200"/>
              <a:buNone/>
            </a:pPr>
            <a:r>
              <a:t/>
            </a:r>
            <a:endParaRPr sz="2000"/>
          </a:p>
          <a:p>
            <a:pPr indent="-387350" lvl="0" marL="457200" rtl="0" algn="l">
              <a:lnSpc>
                <a:spcPct val="100000"/>
              </a:lnSpc>
              <a:spcBef>
                <a:spcPts val="640"/>
              </a:spcBef>
              <a:spcAft>
                <a:spcPts val="0"/>
              </a:spcAft>
              <a:buSzPts val="2500"/>
              <a:buChar char="•"/>
            </a:pPr>
            <a:r>
              <a:rPr lang="en-US" sz="2000"/>
              <a:t>Be open about developments, practices, and policies with respect to the collection, use, dissemination, and maintenance of PII</a:t>
            </a:r>
            <a:endParaRPr/>
          </a:p>
          <a:p>
            <a:pPr indent="0" lvl="0" marL="69850" rtl="0" algn="l">
              <a:lnSpc>
                <a:spcPct val="100000"/>
              </a:lnSpc>
              <a:spcBef>
                <a:spcPts val="640"/>
              </a:spcBef>
              <a:spcAft>
                <a:spcPts val="0"/>
              </a:spcAft>
              <a:buSzPts val="2500"/>
              <a:buNone/>
            </a:pPr>
            <a:r>
              <a:t/>
            </a:r>
            <a:endParaRPr sz="2000"/>
          </a:p>
          <a:p>
            <a:pPr indent="-387350" lvl="0" marL="457200" rtl="0" algn="l">
              <a:lnSpc>
                <a:spcPct val="100000"/>
              </a:lnSpc>
              <a:spcBef>
                <a:spcPts val="1000"/>
              </a:spcBef>
              <a:spcAft>
                <a:spcPts val="0"/>
              </a:spcAft>
              <a:buSzPts val="2500"/>
              <a:buChar char="•"/>
            </a:pPr>
            <a:r>
              <a:rPr lang="en-US" sz="2000"/>
              <a:t>Publish information about policies in this area</a:t>
            </a:r>
            <a:endParaRPr/>
          </a:p>
          <a:p>
            <a:pPr indent="0" lvl="0" marL="69850" rtl="0" algn="l">
              <a:lnSpc>
                <a:spcPct val="100000"/>
              </a:lnSpc>
              <a:spcBef>
                <a:spcPts val="1000"/>
              </a:spcBef>
              <a:spcAft>
                <a:spcPts val="0"/>
              </a:spcAft>
              <a:buSzPts val="2500"/>
              <a:buNone/>
            </a:pPr>
            <a:r>
              <a:t/>
            </a:r>
            <a:endParaRPr sz="2000"/>
          </a:p>
          <a:p>
            <a:pPr indent="-387350" lvl="0" marL="457200" rtl="0" algn="l">
              <a:lnSpc>
                <a:spcPct val="100000"/>
              </a:lnSpc>
              <a:spcBef>
                <a:spcPts val="1000"/>
              </a:spcBef>
              <a:spcAft>
                <a:spcPts val="1000"/>
              </a:spcAft>
              <a:buSzPts val="2500"/>
              <a:buChar char="•"/>
            </a:pPr>
            <a:r>
              <a:rPr lang="en-US" sz="2000"/>
              <a:t>Publish information for data corrections and complaints</a:t>
            </a:r>
            <a:endParaRPr sz="2000"/>
          </a:p>
        </p:txBody>
      </p:sp>
      <p:sp>
        <p:nvSpPr>
          <p:cNvPr id="171" name="Google Shape;171;p22"/>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3"/>
          <p:cNvSpPr txBox="1"/>
          <p:nvPr>
            <p:ph type="title"/>
          </p:nvPr>
        </p:nvSpPr>
        <p:spPr>
          <a:xfrm>
            <a:off x="2324100" y="317057"/>
            <a:ext cx="4495800"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4000">
                <a:solidFill>
                  <a:schemeClr val="dk1"/>
                </a:solidFill>
              </a:rPr>
              <a:t>FIPPS</a:t>
            </a:r>
            <a:endParaRPr/>
          </a:p>
        </p:txBody>
      </p:sp>
      <p:sp>
        <p:nvSpPr>
          <p:cNvPr id="178" name="Google Shape;178;p23"/>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3200"/>
              <a:buNone/>
            </a:pPr>
            <a:r>
              <a:rPr b="1" lang="en-US" sz="3000"/>
              <a:t>Individual Participation:</a:t>
            </a:r>
            <a:endParaRPr/>
          </a:p>
          <a:p>
            <a:pPr indent="0" lvl="0" marL="0" rtl="0" algn="l">
              <a:lnSpc>
                <a:spcPct val="100000"/>
              </a:lnSpc>
              <a:spcBef>
                <a:spcPts val="640"/>
              </a:spcBef>
              <a:spcAft>
                <a:spcPts val="0"/>
              </a:spcAft>
              <a:buSzPts val="3200"/>
              <a:buNone/>
            </a:pPr>
            <a:r>
              <a:t/>
            </a:r>
            <a:endParaRPr b="1" sz="1200"/>
          </a:p>
          <a:p>
            <a:pPr indent="0" lvl="0" marL="0" rtl="0" algn="l">
              <a:lnSpc>
                <a:spcPct val="100000"/>
              </a:lnSpc>
              <a:spcBef>
                <a:spcPts val="640"/>
              </a:spcBef>
              <a:spcAft>
                <a:spcPts val="0"/>
              </a:spcAft>
              <a:buSzPts val="3200"/>
              <a:buNone/>
            </a:pPr>
            <a:r>
              <a:rPr lang="en-US" sz="2000"/>
              <a:t>To the extent practicable –</a:t>
            </a:r>
            <a:endParaRPr/>
          </a:p>
          <a:p>
            <a:pPr indent="0" lvl="0" marL="0" rtl="0" algn="l">
              <a:lnSpc>
                <a:spcPct val="100000"/>
              </a:lnSpc>
              <a:spcBef>
                <a:spcPts val="640"/>
              </a:spcBef>
              <a:spcAft>
                <a:spcPts val="0"/>
              </a:spcAft>
              <a:buSzPts val="3200"/>
              <a:buNone/>
            </a:pPr>
            <a:r>
              <a:t/>
            </a:r>
            <a:endParaRPr sz="1200"/>
          </a:p>
          <a:p>
            <a:pPr indent="-387350" lvl="0" marL="457200" rtl="0" algn="l">
              <a:lnSpc>
                <a:spcPct val="100000"/>
              </a:lnSpc>
              <a:spcBef>
                <a:spcPts val="640"/>
              </a:spcBef>
              <a:spcAft>
                <a:spcPts val="0"/>
              </a:spcAft>
              <a:buSzPts val="2500"/>
              <a:buChar char="•"/>
            </a:pPr>
            <a:r>
              <a:rPr lang="en-US" sz="2000"/>
              <a:t>Involve the individual in the process of using PII</a:t>
            </a:r>
            <a:endParaRPr/>
          </a:p>
          <a:p>
            <a:pPr indent="0" lvl="0" marL="69850" rtl="0" algn="l">
              <a:lnSpc>
                <a:spcPct val="100000"/>
              </a:lnSpc>
              <a:spcBef>
                <a:spcPts val="640"/>
              </a:spcBef>
              <a:spcAft>
                <a:spcPts val="0"/>
              </a:spcAft>
              <a:buSzPts val="2500"/>
              <a:buNone/>
            </a:pPr>
            <a:r>
              <a:t/>
            </a:r>
            <a:endParaRPr sz="2000"/>
          </a:p>
          <a:p>
            <a:pPr indent="-387350" lvl="0" marL="457200" rtl="0" algn="l">
              <a:lnSpc>
                <a:spcPct val="100000"/>
              </a:lnSpc>
              <a:spcBef>
                <a:spcPts val="1000"/>
              </a:spcBef>
              <a:spcAft>
                <a:spcPts val="0"/>
              </a:spcAft>
              <a:buSzPts val="2500"/>
              <a:buChar char="•"/>
            </a:pPr>
            <a:r>
              <a:rPr lang="en-US" sz="2000"/>
              <a:t>Seek individual consent for the collection, use, dissemination, and maintenance of PII</a:t>
            </a:r>
            <a:endParaRPr/>
          </a:p>
          <a:p>
            <a:pPr indent="0" lvl="0" marL="69850" rtl="0" algn="l">
              <a:lnSpc>
                <a:spcPct val="100000"/>
              </a:lnSpc>
              <a:spcBef>
                <a:spcPts val="1000"/>
              </a:spcBef>
              <a:spcAft>
                <a:spcPts val="0"/>
              </a:spcAft>
              <a:buSzPts val="2500"/>
              <a:buNone/>
            </a:pPr>
            <a:r>
              <a:t/>
            </a:r>
            <a:endParaRPr sz="1200"/>
          </a:p>
          <a:p>
            <a:pPr indent="-387350" lvl="0" marL="457200" rtl="0" algn="l">
              <a:lnSpc>
                <a:spcPct val="100000"/>
              </a:lnSpc>
              <a:spcBef>
                <a:spcPts val="1000"/>
              </a:spcBef>
              <a:spcAft>
                <a:spcPts val="1000"/>
              </a:spcAft>
              <a:buSzPts val="2500"/>
              <a:buChar char="•"/>
            </a:pPr>
            <a:r>
              <a:rPr lang="en-US" sz="2000"/>
              <a:t>Provide mechanisms for appropriate access, correction, and redress regarding the agency’s use of PII</a:t>
            </a:r>
            <a:endParaRPr sz="2000"/>
          </a:p>
        </p:txBody>
      </p:sp>
      <p:sp>
        <p:nvSpPr>
          <p:cNvPr id="179" name="Google Shape;179;p23"/>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4"/>
          <p:cNvSpPr txBox="1"/>
          <p:nvPr>
            <p:ph type="title"/>
          </p:nvPr>
        </p:nvSpPr>
        <p:spPr>
          <a:xfrm>
            <a:off x="2110955" y="442964"/>
            <a:ext cx="4922089"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2800">
                <a:solidFill>
                  <a:schemeClr val="dk1"/>
                </a:solidFill>
              </a:rPr>
              <a:t>E-Government Act of 2002</a:t>
            </a:r>
            <a:endParaRPr/>
          </a:p>
        </p:txBody>
      </p:sp>
      <p:sp>
        <p:nvSpPr>
          <p:cNvPr id="185" name="Google Shape;185;p24"/>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38100" marR="0" rtl="0" algn="l">
              <a:lnSpc>
                <a:spcPct val="100000"/>
              </a:lnSpc>
              <a:spcBef>
                <a:spcPts val="0"/>
              </a:spcBef>
              <a:spcAft>
                <a:spcPts val="0"/>
              </a:spcAft>
              <a:buSzPts val="3000"/>
              <a:buNone/>
            </a:pPr>
            <a:r>
              <a:rPr b="1" lang="en-US" sz="3000"/>
              <a:t>Section 208 and OMB M-03-22:</a:t>
            </a:r>
            <a:endParaRPr/>
          </a:p>
          <a:p>
            <a:pPr indent="0" lvl="0" marL="38100" marR="0" rtl="0" algn="l">
              <a:lnSpc>
                <a:spcPct val="100000"/>
              </a:lnSpc>
              <a:spcBef>
                <a:spcPts val="0"/>
              </a:spcBef>
              <a:spcAft>
                <a:spcPts val="0"/>
              </a:spcAft>
              <a:buSzPts val="3000"/>
              <a:buNone/>
            </a:pPr>
            <a:r>
              <a:t/>
            </a:r>
            <a:endParaRPr b="1" sz="1200"/>
          </a:p>
          <a:p>
            <a:pPr indent="0" lvl="0" marL="38100" marR="0" rtl="0" algn="l">
              <a:lnSpc>
                <a:spcPct val="100000"/>
              </a:lnSpc>
              <a:spcBef>
                <a:spcPts val="0"/>
              </a:spcBef>
              <a:spcAft>
                <a:spcPts val="0"/>
              </a:spcAft>
              <a:buSzPts val="3000"/>
              <a:buNone/>
            </a:pPr>
            <a:r>
              <a:t/>
            </a:r>
            <a:endParaRPr b="1" sz="3000"/>
          </a:p>
          <a:p>
            <a:pPr indent="-406400" lvl="1" marL="914400" marR="0" rtl="0" algn="l">
              <a:lnSpc>
                <a:spcPct val="100000"/>
              </a:lnSpc>
              <a:spcBef>
                <a:spcPts val="0"/>
              </a:spcBef>
              <a:spcAft>
                <a:spcPts val="0"/>
              </a:spcAft>
              <a:buSzPts val="2800"/>
              <a:buFont typeface="Arial"/>
              <a:buChar char="•"/>
            </a:pPr>
            <a:r>
              <a:rPr lang="en-US" sz="2000">
                <a:latin typeface="Arial"/>
                <a:ea typeface="Arial"/>
                <a:cs typeface="Arial"/>
                <a:sym typeface="Arial"/>
              </a:rPr>
              <a:t>Ensures sufficient protections for the privacy of personal information</a:t>
            </a:r>
            <a:endParaRPr/>
          </a:p>
          <a:p>
            <a:pPr indent="0" lvl="1" marL="508000" marR="0" rtl="0" algn="l">
              <a:lnSpc>
                <a:spcPct val="100000"/>
              </a:lnSpc>
              <a:spcBef>
                <a:spcPts val="0"/>
              </a:spcBef>
              <a:spcAft>
                <a:spcPts val="0"/>
              </a:spcAft>
              <a:buSzPts val="2800"/>
              <a:buNone/>
            </a:pPr>
            <a:r>
              <a:t/>
            </a:r>
            <a:endParaRPr sz="2000">
              <a:latin typeface="Arial"/>
              <a:ea typeface="Arial"/>
              <a:cs typeface="Arial"/>
              <a:sym typeface="Arial"/>
            </a:endParaRPr>
          </a:p>
          <a:p>
            <a:pPr indent="-406400" lvl="1" marL="914400" marR="0" rtl="0" algn="l">
              <a:lnSpc>
                <a:spcPct val="100000"/>
              </a:lnSpc>
              <a:spcBef>
                <a:spcPts val="0"/>
              </a:spcBef>
              <a:spcAft>
                <a:spcPts val="0"/>
              </a:spcAft>
              <a:buSzPts val="2800"/>
              <a:buFont typeface="Arial"/>
              <a:buChar char="•"/>
            </a:pPr>
            <a:r>
              <a:rPr lang="en-US" sz="2000">
                <a:latin typeface="Arial"/>
                <a:ea typeface="Arial"/>
                <a:cs typeface="Arial"/>
                <a:sym typeface="Arial"/>
              </a:rPr>
              <a:t>Emphasizes the importance of the “development of a comprehensive framework to protect the government’s information, operations, and assets”</a:t>
            </a:r>
            <a:endParaRPr/>
          </a:p>
          <a:p>
            <a:pPr indent="0" lvl="1" marL="508000" marR="0" rtl="0" algn="l">
              <a:lnSpc>
                <a:spcPct val="100000"/>
              </a:lnSpc>
              <a:spcBef>
                <a:spcPts val="0"/>
              </a:spcBef>
              <a:spcAft>
                <a:spcPts val="0"/>
              </a:spcAft>
              <a:buSzPts val="2800"/>
              <a:buNone/>
            </a:pPr>
            <a:r>
              <a:t/>
            </a:r>
            <a:endParaRPr sz="2000">
              <a:latin typeface="Arial"/>
              <a:ea typeface="Arial"/>
              <a:cs typeface="Arial"/>
              <a:sym typeface="Arial"/>
            </a:endParaRPr>
          </a:p>
          <a:p>
            <a:pPr indent="-406400" lvl="1" marL="914400" marR="0" rtl="0" algn="l">
              <a:lnSpc>
                <a:spcPct val="100000"/>
              </a:lnSpc>
              <a:spcBef>
                <a:spcPts val="0"/>
              </a:spcBef>
              <a:spcAft>
                <a:spcPts val="0"/>
              </a:spcAft>
              <a:buSzPts val="2800"/>
              <a:buFont typeface="Arial"/>
              <a:buChar char="•"/>
            </a:pPr>
            <a:r>
              <a:rPr lang="en-US" sz="2000">
                <a:latin typeface="Arial"/>
                <a:ea typeface="Arial"/>
                <a:cs typeface="Arial"/>
                <a:sym typeface="Arial"/>
              </a:rPr>
              <a:t>Requires agencies to conduct PIAs</a:t>
            </a:r>
            <a:endParaRPr sz="2000">
              <a:latin typeface="Arial"/>
              <a:ea typeface="Arial"/>
              <a:cs typeface="Arial"/>
              <a:sym typeface="Arial"/>
            </a:endParaRPr>
          </a:p>
        </p:txBody>
      </p:sp>
      <p:sp>
        <p:nvSpPr>
          <p:cNvPr id="186" name="Google Shape;186;p24"/>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88888"/>
              </a:buClr>
              <a:buSzPts val="300"/>
              <a:buFont typeface="Calibri"/>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5"/>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SzPts val="3000"/>
              <a:buNone/>
            </a:pPr>
            <a:r>
              <a:t/>
            </a:r>
            <a:endParaRPr sz="2000">
              <a:latin typeface="Arial"/>
              <a:ea typeface="Arial"/>
              <a:cs typeface="Arial"/>
              <a:sym typeface="Arial"/>
            </a:endParaRPr>
          </a:p>
          <a:p>
            <a:pPr indent="-419100" lvl="0" marL="457200" marR="0" rtl="0" algn="l">
              <a:lnSpc>
                <a:spcPct val="100000"/>
              </a:lnSpc>
              <a:spcBef>
                <a:spcPts val="0"/>
              </a:spcBef>
              <a:spcAft>
                <a:spcPts val="0"/>
              </a:spcAft>
              <a:buSzPts val="3000"/>
              <a:buChar char="●"/>
            </a:pPr>
            <a:r>
              <a:rPr lang="en-US" sz="2000">
                <a:latin typeface="Arial"/>
                <a:ea typeface="Arial"/>
                <a:cs typeface="Arial"/>
                <a:sym typeface="Arial"/>
              </a:rPr>
              <a:t>Requires agencies to conduct PIAs </a:t>
            </a:r>
            <a:r>
              <a:rPr i="1" lang="en-US" sz="2000" u="sng">
                <a:latin typeface="Arial"/>
                <a:ea typeface="Arial"/>
                <a:cs typeface="Arial"/>
                <a:sym typeface="Arial"/>
              </a:rPr>
              <a:t>before</a:t>
            </a:r>
            <a:r>
              <a:rPr lang="en-US" sz="2000">
                <a:latin typeface="Arial"/>
                <a:ea typeface="Arial"/>
                <a:cs typeface="Arial"/>
                <a:sym typeface="Arial"/>
              </a:rPr>
              <a:t>:</a:t>
            </a:r>
            <a:endParaRPr/>
          </a:p>
          <a:p>
            <a:pPr indent="0" lvl="0" marL="38100" marR="0" rtl="0" algn="l">
              <a:lnSpc>
                <a:spcPct val="100000"/>
              </a:lnSpc>
              <a:spcBef>
                <a:spcPts val="0"/>
              </a:spcBef>
              <a:spcAft>
                <a:spcPts val="0"/>
              </a:spcAft>
              <a:buSzPts val="3000"/>
              <a:buNone/>
            </a:pPr>
            <a:r>
              <a:t/>
            </a:r>
            <a:endParaRPr sz="1200">
              <a:latin typeface="Arial"/>
              <a:ea typeface="Arial"/>
              <a:cs typeface="Arial"/>
              <a:sym typeface="Arial"/>
            </a:endParaRPr>
          </a:p>
          <a:p>
            <a:pPr indent="0" lvl="0" marL="38100" marR="0" rtl="0" algn="l">
              <a:lnSpc>
                <a:spcPct val="100000"/>
              </a:lnSpc>
              <a:spcBef>
                <a:spcPts val="0"/>
              </a:spcBef>
              <a:spcAft>
                <a:spcPts val="0"/>
              </a:spcAft>
              <a:buSzPts val="3000"/>
              <a:buNone/>
            </a:pPr>
            <a:r>
              <a:t/>
            </a:r>
            <a:endParaRPr sz="2000">
              <a:latin typeface="Arial"/>
              <a:ea typeface="Arial"/>
              <a:cs typeface="Arial"/>
              <a:sym typeface="Arial"/>
            </a:endParaRPr>
          </a:p>
          <a:p>
            <a:pPr indent="-406400" lvl="1" marL="914400" marR="0" rtl="0" algn="l">
              <a:lnSpc>
                <a:spcPct val="100000"/>
              </a:lnSpc>
              <a:spcBef>
                <a:spcPts val="0"/>
              </a:spcBef>
              <a:spcAft>
                <a:spcPts val="0"/>
              </a:spcAft>
              <a:buSzPts val="2800"/>
              <a:buChar char="○"/>
            </a:pPr>
            <a:r>
              <a:rPr lang="en-US" sz="2000">
                <a:latin typeface="Arial"/>
                <a:ea typeface="Arial"/>
                <a:cs typeface="Arial"/>
                <a:sym typeface="Arial"/>
              </a:rPr>
              <a:t>Developing or procuring new IT that collects, maintains, or disseminates personal information</a:t>
            </a:r>
            <a:endParaRPr/>
          </a:p>
          <a:p>
            <a:pPr indent="0" lvl="1" marL="508000" marR="0" rtl="0" algn="l">
              <a:lnSpc>
                <a:spcPct val="100000"/>
              </a:lnSpc>
              <a:spcBef>
                <a:spcPts val="0"/>
              </a:spcBef>
              <a:spcAft>
                <a:spcPts val="0"/>
              </a:spcAft>
              <a:buSzPts val="2800"/>
              <a:buNone/>
            </a:pPr>
            <a:r>
              <a:t/>
            </a:r>
            <a:endParaRPr sz="2000">
              <a:latin typeface="Arial"/>
              <a:ea typeface="Arial"/>
              <a:cs typeface="Arial"/>
              <a:sym typeface="Arial"/>
            </a:endParaRPr>
          </a:p>
          <a:p>
            <a:pPr indent="-406400" lvl="1" marL="914400" marR="0" rtl="0" algn="l">
              <a:lnSpc>
                <a:spcPct val="100000"/>
              </a:lnSpc>
              <a:spcBef>
                <a:spcPts val="0"/>
              </a:spcBef>
              <a:spcAft>
                <a:spcPts val="0"/>
              </a:spcAft>
              <a:buSzPts val="2800"/>
              <a:buChar char="○"/>
            </a:pPr>
            <a:r>
              <a:rPr lang="en-US" sz="2000">
                <a:latin typeface="Arial"/>
                <a:ea typeface="Arial"/>
                <a:cs typeface="Arial"/>
                <a:sym typeface="Arial"/>
              </a:rPr>
              <a:t>Any new collections (regardless of IT form):</a:t>
            </a:r>
            <a:endParaRPr/>
          </a:p>
          <a:p>
            <a:pPr indent="0" lvl="1" marL="508000" marR="0" rtl="0" algn="l">
              <a:lnSpc>
                <a:spcPct val="100000"/>
              </a:lnSpc>
              <a:spcBef>
                <a:spcPts val="0"/>
              </a:spcBef>
              <a:spcAft>
                <a:spcPts val="0"/>
              </a:spcAft>
              <a:buSzPts val="2800"/>
              <a:buNone/>
            </a:pPr>
            <a:r>
              <a:t/>
            </a:r>
            <a:endParaRPr sz="2000">
              <a:latin typeface="Arial"/>
              <a:ea typeface="Arial"/>
              <a:cs typeface="Arial"/>
              <a:sym typeface="Arial"/>
            </a:endParaRPr>
          </a:p>
          <a:p>
            <a:pPr indent="-406400" lvl="2" marL="1371600" marR="0" rtl="0" algn="l">
              <a:lnSpc>
                <a:spcPct val="100000"/>
              </a:lnSpc>
              <a:spcBef>
                <a:spcPts val="0"/>
              </a:spcBef>
              <a:spcAft>
                <a:spcPts val="0"/>
              </a:spcAft>
              <a:buSzPts val="2800"/>
              <a:buChar char="■"/>
            </a:pPr>
            <a:r>
              <a:rPr lang="en-US" sz="2000">
                <a:latin typeface="Arial"/>
                <a:ea typeface="Arial"/>
                <a:cs typeface="Arial"/>
                <a:sym typeface="Arial"/>
              </a:rPr>
              <a:t>Collected, maintained, or disseminated by IT; or</a:t>
            </a:r>
            <a:endParaRPr/>
          </a:p>
          <a:p>
            <a:pPr indent="0" lvl="2" marL="965200" marR="0" rtl="0" algn="l">
              <a:lnSpc>
                <a:spcPct val="100000"/>
              </a:lnSpc>
              <a:spcBef>
                <a:spcPts val="0"/>
              </a:spcBef>
              <a:spcAft>
                <a:spcPts val="0"/>
              </a:spcAft>
              <a:buSzPts val="2800"/>
              <a:buNone/>
            </a:pPr>
            <a:r>
              <a:t/>
            </a:r>
            <a:endParaRPr sz="2000">
              <a:latin typeface="Arial"/>
              <a:ea typeface="Arial"/>
              <a:cs typeface="Arial"/>
              <a:sym typeface="Arial"/>
            </a:endParaRPr>
          </a:p>
          <a:p>
            <a:pPr indent="-406400" lvl="2" marL="1371600" marR="0" rtl="0" algn="l">
              <a:lnSpc>
                <a:spcPct val="100000"/>
              </a:lnSpc>
              <a:spcBef>
                <a:spcPts val="0"/>
              </a:spcBef>
              <a:spcAft>
                <a:spcPts val="0"/>
              </a:spcAft>
              <a:buSzPts val="2800"/>
              <a:buChar char="■"/>
            </a:pPr>
            <a:r>
              <a:rPr lang="en-US" sz="2000">
                <a:latin typeface="Arial"/>
                <a:ea typeface="Arial"/>
                <a:cs typeface="Arial"/>
                <a:sym typeface="Arial"/>
              </a:rPr>
              <a:t>From ten (10) or more members of the public (PRA Standard)</a:t>
            </a:r>
            <a:endParaRPr sz="2000">
              <a:latin typeface="Arial"/>
              <a:ea typeface="Arial"/>
              <a:cs typeface="Arial"/>
              <a:sym typeface="Arial"/>
            </a:endParaRPr>
          </a:p>
        </p:txBody>
      </p:sp>
      <p:sp>
        <p:nvSpPr>
          <p:cNvPr id="192" name="Google Shape;192;p25"/>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88888"/>
              </a:buClr>
              <a:buSzPts val="300"/>
              <a:buFont typeface="Calibri"/>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
        <p:nvSpPr>
          <p:cNvPr id="193" name="Google Shape;193;p25"/>
          <p:cNvSpPr txBox="1"/>
          <p:nvPr>
            <p:ph type="title"/>
          </p:nvPr>
        </p:nvSpPr>
        <p:spPr>
          <a:xfrm>
            <a:off x="2214472" y="335756"/>
            <a:ext cx="4715055" cy="792162"/>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2800">
                <a:solidFill>
                  <a:schemeClr val="dk1"/>
                </a:solidFill>
              </a:rPr>
              <a:t>E-Government Act of 2002</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6"/>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342900" marR="0" rtl="0" algn="l">
              <a:lnSpc>
                <a:spcPct val="100000"/>
              </a:lnSpc>
              <a:spcBef>
                <a:spcPts val="0"/>
              </a:spcBef>
              <a:spcAft>
                <a:spcPts val="0"/>
              </a:spcAft>
              <a:buClr>
                <a:schemeClr val="dk1"/>
              </a:buClr>
              <a:buSzPts val="3200"/>
              <a:buFont typeface="Arial"/>
              <a:buNone/>
            </a:pPr>
            <a:r>
              <a:rPr b="1" lang="en-US" sz="3000"/>
              <a:t>Purpose of the PTA is to:</a:t>
            </a:r>
            <a:endParaRPr/>
          </a:p>
          <a:p>
            <a:pPr indent="0" lvl="0" marL="342900" marR="0" rtl="0" algn="l">
              <a:lnSpc>
                <a:spcPct val="100000"/>
              </a:lnSpc>
              <a:spcBef>
                <a:spcPts val="0"/>
              </a:spcBef>
              <a:spcAft>
                <a:spcPts val="0"/>
              </a:spcAft>
              <a:buClr>
                <a:schemeClr val="dk1"/>
              </a:buClr>
              <a:buSzPts val="3200"/>
              <a:buFont typeface="Arial"/>
              <a:buNone/>
            </a:pPr>
            <a:r>
              <a:t/>
            </a:r>
            <a:endParaRPr b="1" sz="1200"/>
          </a:p>
          <a:p>
            <a:pPr indent="0" lvl="0" marL="342900" marR="0" rtl="0" algn="l">
              <a:lnSpc>
                <a:spcPct val="100000"/>
              </a:lnSpc>
              <a:spcBef>
                <a:spcPts val="0"/>
              </a:spcBef>
              <a:spcAft>
                <a:spcPts val="0"/>
              </a:spcAft>
              <a:buClr>
                <a:schemeClr val="dk1"/>
              </a:buClr>
              <a:buSzPts val="3200"/>
              <a:buFont typeface="Arial"/>
              <a:buNone/>
            </a:pPr>
            <a:r>
              <a:t/>
            </a:r>
            <a:endParaRPr sz="1200"/>
          </a:p>
          <a:p>
            <a:pPr indent="-381000" lvl="0" marL="457200" marR="0" rtl="0" algn="l">
              <a:lnSpc>
                <a:spcPct val="100000"/>
              </a:lnSpc>
              <a:spcBef>
                <a:spcPts val="0"/>
              </a:spcBef>
              <a:spcAft>
                <a:spcPts val="0"/>
              </a:spcAft>
              <a:buSzPts val="2400"/>
              <a:buChar char="●"/>
            </a:pPr>
            <a:r>
              <a:rPr lang="en-US" sz="2000"/>
              <a:t>Identify programs and systems that are privacy-sensitive</a:t>
            </a:r>
            <a:endParaRPr/>
          </a:p>
          <a:p>
            <a:pPr indent="0" lvl="0" marL="76200" marR="0" rtl="0" algn="l">
              <a:lnSpc>
                <a:spcPct val="100000"/>
              </a:lnSpc>
              <a:spcBef>
                <a:spcPts val="0"/>
              </a:spcBef>
              <a:spcAft>
                <a:spcPts val="0"/>
              </a:spcAft>
              <a:buSzPts val="2400"/>
              <a:buNone/>
            </a:pPr>
            <a:r>
              <a:t/>
            </a:r>
            <a:endParaRPr sz="2000"/>
          </a:p>
          <a:p>
            <a:pPr indent="-381000" lvl="0" marL="457200" marR="0" rtl="0" algn="l">
              <a:lnSpc>
                <a:spcPct val="100000"/>
              </a:lnSpc>
              <a:spcBef>
                <a:spcPts val="0"/>
              </a:spcBef>
              <a:spcAft>
                <a:spcPts val="0"/>
              </a:spcAft>
              <a:buSzPts val="2400"/>
              <a:buChar char="●"/>
            </a:pPr>
            <a:r>
              <a:rPr lang="en-US" sz="2000"/>
              <a:t>Demonstrate the inclusion of privacy considerations during the review of NOAA4700, NOAA4800, and NOAA8880</a:t>
            </a:r>
            <a:endParaRPr/>
          </a:p>
          <a:p>
            <a:pPr indent="0" lvl="0" marL="76200" marR="0" rtl="0" algn="l">
              <a:lnSpc>
                <a:spcPct val="100000"/>
              </a:lnSpc>
              <a:spcBef>
                <a:spcPts val="0"/>
              </a:spcBef>
              <a:spcAft>
                <a:spcPts val="0"/>
              </a:spcAft>
              <a:buSzPts val="2400"/>
              <a:buNone/>
            </a:pPr>
            <a:r>
              <a:t/>
            </a:r>
            <a:endParaRPr sz="2000"/>
          </a:p>
          <a:p>
            <a:pPr indent="-381000" lvl="0" marL="457200" marR="0" rtl="0" algn="l">
              <a:lnSpc>
                <a:spcPct val="100000"/>
              </a:lnSpc>
              <a:spcBef>
                <a:spcPts val="0"/>
              </a:spcBef>
              <a:spcAft>
                <a:spcPts val="0"/>
              </a:spcAft>
              <a:buSzPts val="2400"/>
              <a:buChar char="●"/>
            </a:pPr>
            <a:r>
              <a:rPr lang="en-US" sz="2000"/>
              <a:t>Provide a record of the program or system and its privacy requirements to the Department’s Privacy Office</a:t>
            </a:r>
            <a:endParaRPr/>
          </a:p>
          <a:p>
            <a:pPr indent="0" lvl="0" marL="76200" marR="0" rtl="0" algn="l">
              <a:lnSpc>
                <a:spcPct val="100000"/>
              </a:lnSpc>
              <a:spcBef>
                <a:spcPts val="0"/>
              </a:spcBef>
              <a:spcAft>
                <a:spcPts val="0"/>
              </a:spcAft>
              <a:buSzPts val="2400"/>
              <a:buNone/>
            </a:pPr>
            <a:r>
              <a:t/>
            </a:r>
            <a:endParaRPr sz="2000"/>
          </a:p>
          <a:p>
            <a:pPr indent="-381000" lvl="0" marL="457200" marR="0" rtl="0" algn="l">
              <a:lnSpc>
                <a:spcPct val="100000"/>
              </a:lnSpc>
              <a:spcBef>
                <a:spcPts val="0"/>
              </a:spcBef>
              <a:spcAft>
                <a:spcPts val="0"/>
              </a:spcAft>
              <a:buSzPts val="2400"/>
              <a:buChar char="●"/>
            </a:pPr>
            <a:r>
              <a:rPr lang="en-US" sz="2000"/>
              <a:t>Demonstrate compliance with privacy laws and regulations</a:t>
            </a:r>
            <a:endParaRPr/>
          </a:p>
          <a:p>
            <a:pPr indent="0" lvl="0" marL="76200" marR="0" rtl="0" algn="l">
              <a:lnSpc>
                <a:spcPct val="100000"/>
              </a:lnSpc>
              <a:spcBef>
                <a:spcPts val="0"/>
              </a:spcBef>
              <a:spcAft>
                <a:spcPts val="0"/>
              </a:spcAft>
              <a:buSzPts val="2400"/>
              <a:buNone/>
            </a:pPr>
            <a:r>
              <a:t/>
            </a:r>
            <a:endParaRPr sz="2000"/>
          </a:p>
          <a:p>
            <a:pPr indent="-381000" lvl="0" marL="457200" marR="0" rtl="0" algn="l">
              <a:lnSpc>
                <a:spcPct val="100000"/>
              </a:lnSpc>
              <a:spcBef>
                <a:spcPts val="0"/>
              </a:spcBef>
              <a:spcAft>
                <a:spcPts val="0"/>
              </a:spcAft>
              <a:buSzPts val="2400"/>
              <a:buChar char="●"/>
            </a:pPr>
            <a:r>
              <a:rPr lang="en-US" sz="2000"/>
              <a:t>Assess whether additional privacy compliance documentation is required</a:t>
            </a:r>
            <a:endParaRPr sz="2000"/>
          </a:p>
        </p:txBody>
      </p:sp>
      <p:sp>
        <p:nvSpPr>
          <p:cNvPr id="199" name="Google Shape;199;p26"/>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88888"/>
              </a:buClr>
              <a:buSzPts val="300"/>
              <a:buFont typeface="Calibri"/>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
        <p:nvSpPr>
          <p:cNvPr id="200" name="Google Shape;200;p26"/>
          <p:cNvSpPr txBox="1"/>
          <p:nvPr>
            <p:ph type="title"/>
          </p:nvPr>
        </p:nvSpPr>
        <p:spPr>
          <a:xfrm>
            <a:off x="2123895" y="335756"/>
            <a:ext cx="4896209" cy="792162"/>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2800">
                <a:solidFill>
                  <a:schemeClr val="dk1"/>
                </a:solidFill>
              </a:rPr>
              <a:t>Privacy Threshold Analysis (PTA)</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7"/>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3200"/>
              <a:buNone/>
            </a:pPr>
            <a:r>
              <a:rPr lang="en-US" sz="3000"/>
              <a:t>Both</a:t>
            </a:r>
            <a:r>
              <a:rPr lang="en-US"/>
              <a:t> a Process and a Document:</a:t>
            </a:r>
            <a:endParaRPr/>
          </a:p>
          <a:p>
            <a:pPr indent="0" lvl="0" marL="0" rtl="0" algn="l">
              <a:lnSpc>
                <a:spcPct val="100000"/>
              </a:lnSpc>
              <a:spcBef>
                <a:spcPts val="640"/>
              </a:spcBef>
              <a:spcAft>
                <a:spcPts val="0"/>
              </a:spcAft>
              <a:buSzPts val="3200"/>
              <a:buNone/>
            </a:pPr>
            <a:r>
              <a:t/>
            </a:r>
            <a:endParaRPr sz="1200"/>
          </a:p>
          <a:p>
            <a:pPr indent="-419100" lvl="0" marL="457200" rtl="0" algn="l">
              <a:lnSpc>
                <a:spcPct val="100000"/>
              </a:lnSpc>
              <a:spcBef>
                <a:spcPts val="640"/>
              </a:spcBef>
              <a:spcAft>
                <a:spcPts val="0"/>
              </a:spcAft>
              <a:buSzPts val="3000"/>
              <a:buChar char="•"/>
            </a:pPr>
            <a:r>
              <a:rPr lang="en-US" sz="3000">
                <a:solidFill>
                  <a:srgbClr val="0D5DDF"/>
                </a:solidFill>
              </a:rPr>
              <a:t>Iterative process</a:t>
            </a:r>
            <a:r>
              <a:rPr lang="en-US" sz="3000"/>
              <a:t> with program, legal counsel, IT, and Privacy Office collaborating</a:t>
            </a:r>
            <a:endParaRPr/>
          </a:p>
          <a:p>
            <a:pPr indent="0" lvl="0" marL="38100" rtl="0" algn="l">
              <a:lnSpc>
                <a:spcPct val="100000"/>
              </a:lnSpc>
              <a:spcBef>
                <a:spcPts val="640"/>
              </a:spcBef>
              <a:spcAft>
                <a:spcPts val="0"/>
              </a:spcAft>
              <a:buSzPts val="3000"/>
              <a:buNone/>
            </a:pPr>
            <a:r>
              <a:t/>
            </a:r>
            <a:endParaRPr sz="1200"/>
          </a:p>
          <a:p>
            <a:pPr indent="-419100" lvl="0" marL="457200" rtl="0" algn="l">
              <a:lnSpc>
                <a:spcPct val="100000"/>
              </a:lnSpc>
              <a:spcBef>
                <a:spcPts val="1000"/>
              </a:spcBef>
              <a:spcAft>
                <a:spcPts val="1000"/>
              </a:spcAft>
              <a:buSzPts val="3000"/>
              <a:buChar char="•"/>
            </a:pPr>
            <a:r>
              <a:rPr lang="en-US" sz="3000">
                <a:solidFill>
                  <a:srgbClr val="0D5DDF"/>
                </a:solidFill>
              </a:rPr>
              <a:t>Start at the beginning</a:t>
            </a:r>
            <a:r>
              <a:rPr lang="en-US" sz="3000"/>
              <a:t> of a new program and </a:t>
            </a:r>
            <a:r>
              <a:rPr lang="en-US" sz="3000">
                <a:solidFill>
                  <a:srgbClr val="0D5DDF"/>
                </a:solidFill>
              </a:rPr>
              <a:t>build in privacy</a:t>
            </a:r>
            <a:endParaRPr sz="3000"/>
          </a:p>
        </p:txBody>
      </p:sp>
      <p:sp>
        <p:nvSpPr>
          <p:cNvPr id="207" name="Google Shape;207;p27"/>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
        <p:nvSpPr>
          <p:cNvPr id="208" name="Google Shape;208;p27"/>
          <p:cNvSpPr txBox="1"/>
          <p:nvPr>
            <p:ph type="title"/>
          </p:nvPr>
        </p:nvSpPr>
        <p:spPr>
          <a:xfrm>
            <a:off x="2098016" y="335756"/>
            <a:ext cx="4947968" cy="792162"/>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2800">
                <a:solidFill>
                  <a:schemeClr val="dk1"/>
                </a:solidFill>
              </a:rPr>
              <a:t>Privacy Impact Assessment (PIA)</a:t>
            </a:r>
            <a:endParaRPr/>
          </a:p>
        </p:txBody>
      </p:sp>
      <p:pic>
        <p:nvPicPr>
          <p:cNvPr id="209" name="Google Shape;209;p27"/>
          <p:cNvPicPr preferRelativeResize="0"/>
          <p:nvPr/>
        </p:nvPicPr>
        <p:blipFill rotWithShape="1">
          <a:blip r:embed="rId3">
            <a:alphaModFix/>
          </a:blip>
          <a:srcRect b="0" l="0" r="0" t="0"/>
          <a:stretch/>
        </p:blipFill>
        <p:spPr>
          <a:xfrm>
            <a:off x="4373592" y="4432981"/>
            <a:ext cx="3017520" cy="2007605"/>
          </a:xfrm>
          <a:prstGeom prst="rect">
            <a:avLst/>
          </a:prstGeom>
          <a:noFill/>
          <a:ln>
            <a:noFill/>
          </a:ln>
        </p:spPr>
      </p:pic>
      <p:sp>
        <p:nvSpPr>
          <p:cNvPr id="210" name="Google Shape;210;p27"/>
          <p:cNvSpPr txBox="1"/>
          <p:nvPr/>
        </p:nvSpPr>
        <p:spPr>
          <a:xfrm>
            <a:off x="4373592" y="10516598"/>
            <a:ext cx="3017520" cy="2308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900"/>
              <a:buFont typeface="Arial"/>
              <a:buNone/>
            </a:pPr>
            <a:r>
              <a:rPr b="0" i="0" lang="en-US" sz="900" u="sng" cap="none" strike="noStrike">
                <a:solidFill>
                  <a:schemeClr val="hlink"/>
                </a:solidFill>
                <a:latin typeface="Arial"/>
                <a:ea typeface="Arial"/>
                <a:cs typeface="Arial"/>
                <a:sym typeface="Arial"/>
                <a:hlinkClick r:id="rId4"/>
              </a:rPr>
              <a:t>This Photo</a:t>
            </a:r>
            <a:r>
              <a:rPr b="0" i="0" lang="en-US" sz="900" u="none" cap="none" strike="noStrike">
                <a:solidFill>
                  <a:srgbClr val="000000"/>
                </a:solidFill>
                <a:latin typeface="Arial"/>
                <a:ea typeface="Arial"/>
                <a:cs typeface="Arial"/>
                <a:sym typeface="Arial"/>
              </a:rPr>
              <a:t> by Unknown Author is licensed under </a:t>
            </a:r>
            <a:r>
              <a:rPr b="0" i="0" lang="en-US" sz="900" u="sng" cap="none" strike="noStrike">
                <a:solidFill>
                  <a:schemeClr val="hlink"/>
                </a:solidFill>
                <a:latin typeface="Arial"/>
                <a:ea typeface="Arial"/>
                <a:cs typeface="Arial"/>
                <a:sym typeface="Arial"/>
                <a:hlinkClick r:id="rId5"/>
              </a:rPr>
              <a:t>CC BY</a:t>
            </a:r>
            <a:endParaRPr b="0" i="0" sz="900" u="none" cap="none" strike="noStrik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8"/>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3200"/>
              <a:buNone/>
            </a:pPr>
            <a:r>
              <a:rPr lang="en-US" sz="3000"/>
              <a:t>A successful PIA should accomplish two goals:</a:t>
            </a:r>
            <a:endParaRPr/>
          </a:p>
          <a:p>
            <a:pPr indent="0" lvl="0" marL="0" rtl="0" algn="l">
              <a:lnSpc>
                <a:spcPct val="100000"/>
              </a:lnSpc>
              <a:spcBef>
                <a:spcPts val="640"/>
              </a:spcBef>
              <a:spcAft>
                <a:spcPts val="0"/>
              </a:spcAft>
              <a:buSzPts val="3200"/>
              <a:buNone/>
            </a:pPr>
            <a:r>
              <a:t/>
            </a:r>
            <a:endParaRPr sz="1200"/>
          </a:p>
          <a:p>
            <a:pPr indent="0" lvl="0" marL="0" rtl="0" algn="l">
              <a:lnSpc>
                <a:spcPct val="100000"/>
              </a:lnSpc>
              <a:spcBef>
                <a:spcPts val="640"/>
              </a:spcBef>
              <a:spcAft>
                <a:spcPts val="0"/>
              </a:spcAft>
              <a:buSzPts val="3200"/>
              <a:buNone/>
            </a:pPr>
            <a:r>
              <a:t/>
            </a:r>
            <a:endParaRPr sz="1200"/>
          </a:p>
          <a:p>
            <a:pPr indent="-342900" lvl="0" marL="381000" rtl="0" algn="l">
              <a:lnSpc>
                <a:spcPct val="100000"/>
              </a:lnSpc>
              <a:spcBef>
                <a:spcPts val="640"/>
              </a:spcBef>
              <a:spcAft>
                <a:spcPts val="0"/>
              </a:spcAft>
              <a:buSzPts val="3000"/>
              <a:buChar char="•"/>
            </a:pPr>
            <a:r>
              <a:rPr lang="en-US" sz="2000"/>
              <a:t>Determine the </a:t>
            </a:r>
            <a:r>
              <a:rPr lang="en-US" sz="2000">
                <a:solidFill>
                  <a:srgbClr val="0D5DDF"/>
                </a:solidFill>
              </a:rPr>
              <a:t>risks and effects</a:t>
            </a:r>
            <a:endParaRPr/>
          </a:p>
          <a:p>
            <a:pPr indent="0" lvl="0" marL="38100" rtl="0" algn="l">
              <a:lnSpc>
                <a:spcPct val="100000"/>
              </a:lnSpc>
              <a:spcBef>
                <a:spcPts val="640"/>
              </a:spcBef>
              <a:spcAft>
                <a:spcPts val="0"/>
              </a:spcAft>
              <a:buSzPts val="3000"/>
              <a:buNone/>
            </a:pPr>
            <a:r>
              <a:t/>
            </a:r>
            <a:endParaRPr sz="2000"/>
          </a:p>
          <a:p>
            <a:pPr indent="-342900" lvl="0" marL="381000" rtl="0" algn="l">
              <a:lnSpc>
                <a:spcPct val="100000"/>
              </a:lnSpc>
              <a:spcBef>
                <a:spcPts val="1000"/>
              </a:spcBef>
              <a:spcAft>
                <a:spcPts val="1000"/>
              </a:spcAft>
              <a:buSzPts val="3000"/>
              <a:buChar char="•"/>
            </a:pPr>
            <a:r>
              <a:rPr lang="en-US" sz="2000"/>
              <a:t>Evaluate </a:t>
            </a:r>
            <a:r>
              <a:rPr lang="en-US" sz="2000">
                <a:solidFill>
                  <a:srgbClr val="0D5DDF"/>
                </a:solidFill>
              </a:rPr>
              <a:t>protections</a:t>
            </a:r>
            <a:r>
              <a:rPr lang="en-US" sz="2000"/>
              <a:t> and alternative processes to </a:t>
            </a:r>
            <a:r>
              <a:rPr lang="en-US" sz="2000">
                <a:solidFill>
                  <a:srgbClr val="0D5DDF"/>
                </a:solidFill>
              </a:rPr>
              <a:t>mitigate potential privacy risks</a:t>
            </a:r>
            <a:r>
              <a:rPr lang="en-US" sz="2000"/>
              <a:t>.</a:t>
            </a:r>
            <a:endParaRPr sz="2000"/>
          </a:p>
        </p:txBody>
      </p:sp>
      <p:sp>
        <p:nvSpPr>
          <p:cNvPr id="217" name="Google Shape;217;p28"/>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pic>
        <p:nvPicPr>
          <p:cNvPr id="218" name="Google Shape;218;p28"/>
          <p:cNvPicPr preferRelativeResize="0"/>
          <p:nvPr/>
        </p:nvPicPr>
        <p:blipFill rotWithShape="1">
          <a:blip r:embed="rId3">
            <a:alphaModFix/>
          </a:blip>
          <a:srcRect b="0" l="0" r="0" t="0"/>
          <a:stretch/>
        </p:blipFill>
        <p:spPr>
          <a:xfrm>
            <a:off x="3675353" y="4575550"/>
            <a:ext cx="1793294" cy="1550613"/>
          </a:xfrm>
          <a:prstGeom prst="rect">
            <a:avLst/>
          </a:prstGeom>
          <a:noFill/>
          <a:ln>
            <a:noFill/>
          </a:ln>
        </p:spPr>
      </p:pic>
      <p:sp>
        <p:nvSpPr>
          <p:cNvPr id="219" name="Google Shape;219;p28"/>
          <p:cNvSpPr txBox="1"/>
          <p:nvPr>
            <p:ph type="title"/>
          </p:nvPr>
        </p:nvSpPr>
        <p:spPr>
          <a:xfrm>
            <a:off x="2037631" y="381002"/>
            <a:ext cx="5068738" cy="792162"/>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2800">
                <a:solidFill>
                  <a:schemeClr val="dk1"/>
                </a:solidFill>
              </a:rPr>
              <a:t>Privacy Impact Assessment (PIA)</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9"/>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3200"/>
              <a:buNone/>
            </a:pPr>
            <a:r>
              <a:rPr lang="en-US" sz="3000"/>
              <a:t>Reasons for conducting a PIA include:</a:t>
            </a:r>
            <a:endParaRPr/>
          </a:p>
          <a:p>
            <a:pPr indent="-419100" lvl="0" marL="457200" rtl="0" algn="l">
              <a:lnSpc>
                <a:spcPct val="100000"/>
              </a:lnSpc>
              <a:spcBef>
                <a:spcPts val="640"/>
              </a:spcBef>
              <a:spcAft>
                <a:spcPts val="0"/>
              </a:spcAft>
              <a:buSzPts val="3000"/>
              <a:buChar char="•"/>
            </a:pPr>
            <a:r>
              <a:rPr lang="en-US" sz="2000"/>
              <a:t>Developing or procuring any new Department program or system that will handle or collect PII</a:t>
            </a:r>
            <a:endParaRPr/>
          </a:p>
          <a:p>
            <a:pPr indent="0" lvl="0" marL="38100" rtl="0" algn="l">
              <a:lnSpc>
                <a:spcPct val="100000"/>
              </a:lnSpc>
              <a:spcBef>
                <a:spcPts val="640"/>
              </a:spcBef>
              <a:spcAft>
                <a:spcPts val="0"/>
              </a:spcAft>
              <a:buSzPts val="3000"/>
              <a:buNone/>
            </a:pPr>
            <a:r>
              <a:t/>
            </a:r>
            <a:endParaRPr sz="1200"/>
          </a:p>
          <a:p>
            <a:pPr indent="-419100" lvl="0" marL="457200" rtl="0" algn="l">
              <a:lnSpc>
                <a:spcPct val="100000"/>
              </a:lnSpc>
              <a:spcBef>
                <a:spcPts val="0"/>
              </a:spcBef>
              <a:spcAft>
                <a:spcPts val="0"/>
              </a:spcAft>
              <a:buSzPts val="3000"/>
              <a:buChar char="•"/>
            </a:pPr>
            <a:r>
              <a:rPr lang="en-US" sz="2000"/>
              <a:t>Budget submissions to the Office of Management and Budget (OMB) that affect PII</a:t>
            </a:r>
            <a:endParaRPr/>
          </a:p>
          <a:p>
            <a:pPr indent="0" lvl="0" marL="38100" rtl="0" algn="l">
              <a:lnSpc>
                <a:spcPct val="100000"/>
              </a:lnSpc>
              <a:spcBef>
                <a:spcPts val="0"/>
              </a:spcBef>
              <a:spcAft>
                <a:spcPts val="0"/>
              </a:spcAft>
              <a:buSzPts val="3000"/>
              <a:buNone/>
            </a:pPr>
            <a:r>
              <a:t/>
            </a:r>
            <a:endParaRPr sz="1200"/>
          </a:p>
          <a:p>
            <a:pPr indent="-419100" lvl="0" marL="457200" rtl="0" algn="l">
              <a:lnSpc>
                <a:spcPct val="100000"/>
              </a:lnSpc>
              <a:spcBef>
                <a:spcPts val="0"/>
              </a:spcBef>
              <a:spcAft>
                <a:spcPts val="0"/>
              </a:spcAft>
              <a:buSzPts val="3000"/>
              <a:buChar char="•"/>
            </a:pPr>
            <a:r>
              <a:rPr lang="en-US" sz="2000"/>
              <a:t>Pilot tests that affect PII</a:t>
            </a:r>
            <a:endParaRPr/>
          </a:p>
          <a:p>
            <a:pPr indent="0" lvl="0" marL="38100" rtl="0" algn="l">
              <a:lnSpc>
                <a:spcPct val="100000"/>
              </a:lnSpc>
              <a:spcBef>
                <a:spcPts val="0"/>
              </a:spcBef>
              <a:spcAft>
                <a:spcPts val="0"/>
              </a:spcAft>
              <a:buSzPts val="3000"/>
              <a:buNone/>
            </a:pPr>
            <a:r>
              <a:t/>
            </a:r>
            <a:endParaRPr sz="1200"/>
          </a:p>
          <a:p>
            <a:pPr indent="-419100" lvl="0" marL="457200" rtl="0" algn="l">
              <a:lnSpc>
                <a:spcPct val="100000"/>
              </a:lnSpc>
              <a:spcBef>
                <a:spcPts val="0"/>
              </a:spcBef>
              <a:spcAft>
                <a:spcPts val="0"/>
              </a:spcAft>
              <a:buSzPts val="3000"/>
              <a:buChar char="•"/>
            </a:pPr>
            <a:r>
              <a:rPr lang="en-US" sz="2000"/>
              <a:t>Developing program or system revisions that affect PII</a:t>
            </a:r>
            <a:endParaRPr/>
          </a:p>
          <a:p>
            <a:pPr indent="0" lvl="0" marL="38100" rtl="0" algn="l">
              <a:lnSpc>
                <a:spcPct val="100000"/>
              </a:lnSpc>
              <a:spcBef>
                <a:spcPts val="0"/>
              </a:spcBef>
              <a:spcAft>
                <a:spcPts val="0"/>
              </a:spcAft>
              <a:buSzPts val="3000"/>
              <a:buNone/>
            </a:pPr>
            <a:r>
              <a:t/>
            </a:r>
            <a:endParaRPr sz="1200"/>
          </a:p>
          <a:p>
            <a:pPr indent="-419100" lvl="0" marL="457200" rtl="0" algn="l">
              <a:lnSpc>
                <a:spcPct val="100000"/>
              </a:lnSpc>
              <a:spcBef>
                <a:spcPts val="0"/>
              </a:spcBef>
              <a:spcAft>
                <a:spcPts val="0"/>
              </a:spcAft>
              <a:buSzPts val="3000"/>
              <a:buChar char="•"/>
            </a:pPr>
            <a:r>
              <a:rPr lang="en-US" sz="2000"/>
              <a:t>Issuing a new or updated rulemaking that involves the collection, use, and maintenance of PII</a:t>
            </a:r>
            <a:endParaRPr sz="2000"/>
          </a:p>
          <a:p>
            <a:pPr indent="0" lvl="0" marL="0" rtl="0" algn="l">
              <a:lnSpc>
                <a:spcPct val="100000"/>
              </a:lnSpc>
              <a:spcBef>
                <a:spcPts val="640"/>
              </a:spcBef>
              <a:spcAft>
                <a:spcPts val="0"/>
              </a:spcAft>
              <a:buSzPts val="3200"/>
              <a:buNone/>
            </a:pPr>
            <a:r>
              <a:t/>
            </a:r>
            <a:endParaRPr sz="3000"/>
          </a:p>
        </p:txBody>
      </p:sp>
      <p:sp>
        <p:nvSpPr>
          <p:cNvPr id="226" name="Google Shape;226;p29"/>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
        <p:nvSpPr>
          <p:cNvPr id="227" name="Google Shape;227;p29"/>
          <p:cNvSpPr txBox="1"/>
          <p:nvPr>
            <p:ph type="title"/>
          </p:nvPr>
        </p:nvSpPr>
        <p:spPr>
          <a:xfrm>
            <a:off x="2080763" y="335756"/>
            <a:ext cx="4982474" cy="792162"/>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2800">
                <a:solidFill>
                  <a:schemeClr val="dk1"/>
                </a:solidFill>
              </a:rPr>
              <a:t>Privacy Impact Assessment (PIA)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30"/>
          <p:cNvSpPr txBox="1"/>
          <p:nvPr>
            <p:ph type="title"/>
          </p:nvPr>
        </p:nvSpPr>
        <p:spPr>
          <a:xfrm>
            <a:off x="2246244" y="335755"/>
            <a:ext cx="4495800"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lang="en-US" sz="4000">
                <a:solidFill>
                  <a:schemeClr val="dk1"/>
                </a:solidFill>
              </a:rPr>
              <a:t>References</a:t>
            </a:r>
            <a:endParaRPr/>
          </a:p>
        </p:txBody>
      </p:sp>
      <p:sp>
        <p:nvSpPr>
          <p:cNvPr id="234" name="Google Shape;234;p30"/>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3200"/>
              <a:buNone/>
            </a:pPr>
            <a:r>
              <a:rPr lang="en-US" sz="3000">
                <a:solidFill>
                  <a:schemeClr val="dk1"/>
                </a:solidFill>
              </a:rPr>
              <a:t>Additional information can be found in the:</a:t>
            </a:r>
            <a:endParaRPr/>
          </a:p>
          <a:p>
            <a:pPr indent="0" lvl="0" marL="0" rtl="0" algn="l">
              <a:lnSpc>
                <a:spcPct val="100000"/>
              </a:lnSpc>
              <a:spcBef>
                <a:spcPts val="640"/>
              </a:spcBef>
              <a:spcAft>
                <a:spcPts val="0"/>
              </a:spcAft>
              <a:buSzPts val="3200"/>
              <a:buNone/>
            </a:pPr>
            <a:r>
              <a:t/>
            </a:r>
            <a:endParaRPr>
              <a:solidFill>
                <a:schemeClr val="dk1"/>
              </a:solidFill>
            </a:endParaRPr>
          </a:p>
          <a:p>
            <a:pPr indent="-342900" lvl="0" marL="342900" rtl="0" algn="l">
              <a:lnSpc>
                <a:spcPct val="100000"/>
              </a:lnSpc>
              <a:spcBef>
                <a:spcPts val="640"/>
              </a:spcBef>
              <a:spcAft>
                <a:spcPts val="0"/>
              </a:spcAft>
              <a:buSzPts val="3200"/>
              <a:buFont typeface="Arial"/>
              <a:buChar char="•"/>
            </a:pPr>
            <a:r>
              <a:rPr lang="en-US" sz="2400" u="sng">
                <a:solidFill>
                  <a:schemeClr val="accent6"/>
                </a:solidFill>
              </a:rPr>
              <a:t>Privacy Act of 1974</a:t>
            </a:r>
            <a:endParaRPr sz="2400">
              <a:solidFill>
                <a:schemeClr val="accent6"/>
              </a:solidFill>
            </a:endParaRPr>
          </a:p>
          <a:p>
            <a:pPr indent="-139700" lvl="0" marL="342900" rtl="0" algn="l">
              <a:lnSpc>
                <a:spcPct val="100000"/>
              </a:lnSpc>
              <a:spcBef>
                <a:spcPts val="640"/>
              </a:spcBef>
              <a:spcAft>
                <a:spcPts val="0"/>
              </a:spcAft>
              <a:buSzPts val="3200"/>
              <a:buFont typeface="Arial"/>
              <a:buNone/>
            </a:pPr>
            <a:r>
              <a:t/>
            </a:r>
            <a:endParaRPr sz="2000">
              <a:solidFill>
                <a:schemeClr val="accent6"/>
              </a:solidFill>
            </a:endParaRPr>
          </a:p>
          <a:p>
            <a:pPr indent="-342900" lvl="0" marL="342900" rtl="0" algn="l">
              <a:lnSpc>
                <a:spcPct val="100000"/>
              </a:lnSpc>
              <a:spcBef>
                <a:spcPts val="640"/>
              </a:spcBef>
              <a:spcAft>
                <a:spcPts val="0"/>
              </a:spcAft>
              <a:buClr>
                <a:schemeClr val="accent2"/>
              </a:buClr>
              <a:buSzPts val="3200"/>
              <a:buFont typeface="Arial"/>
              <a:buChar char="•"/>
            </a:pPr>
            <a:r>
              <a:rPr lang="en-US" sz="2400" u="sng">
                <a:solidFill>
                  <a:schemeClr val="accent2"/>
                </a:solidFill>
                <a:hlinkClick r:id="rId3">
                  <a:extLst>
                    <a:ext uri="{A12FA001-AC4F-418D-AE19-62706E023703}">
                      <ahyp:hlinkClr val="tx"/>
                    </a:ext>
                  </a:extLst>
                </a:hlinkClick>
              </a:rPr>
              <a:t>Fair Information Practice Principles</a:t>
            </a:r>
            <a:endParaRPr sz="2400">
              <a:solidFill>
                <a:schemeClr val="accent2"/>
              </a:solidFill>
            </a:endParaRPr>
          </a:p>
          <a:p>
            <a:pPr indent="-139700" lvl="0" marL="342900" rtl="0" algn="l">
              <a:lnSpc>
                <a:spcPct val="100000"/>
              </a:lnSpc>
              <a:spcBef>
                <a:spcPts val="640"/>
              </a:spcBef>
              <a:spcAft>
                <a:spcPts val="0"/>
              </a:spcAft>
              <a:buSzPts val="3200"/>
              <a:buFont typeface="Arial"/>
              <a:buNone/>
            </a:pPr>
            <a:r>
              <a:t/>
            </a:r>
            <a:endParaRPr sz="2400">
              <a:solidFill>
                <a:schemeClr val="accent2"/>
              </a:solidFill>
            </a:endParaRPr>
          </a:p>
          <a:p>
            <a:pPr indent="-342900" lvl="0" marL="342900" rtl="0" algn="l">
              <a:lnSpc>
                <a:spcPct val="100000"/>
              </a:lnSpc>
              <a:spcBef>
                <a:spcPts val="640"/>
              </a:spcBef>
              <a:spcAft>
                <a:spcPts val="0"/>
              </a:spcAft>
              <a:buClr>
                <a:schemeClr val="accent2"/>
              </a:buClr>
              <a:buSzPts val="3200"/>
              <a:buFont typeface="Arial"/>
              <a:buChar char="•"/>
            </a:pPr>
            <a:r>
              <a:rPr lang="en-US" sz="2400" u="sng">
                <a:solidFill>
                  <a:schemeClr val="accent2"/>
                </a:solidFill>
                <a:hlinkClick r:id="rId4">
                  <a:extLst>
                    <a:ext uri="{A12FA001-AC4F-418D-AE19-62706E023703}">
                      <ahyp:hlinkClr val="tx"/>
                    </a:ext>
                  </a:extLst>
                </a:hlinkClick>
              </a:rPr>
              <a:t>E-Government Act of 2002</a:t>
            </a:r>
            <a:endParaRPr sz="2400">
              <a:solidFill>
                <a:schemeClr val="accent2"/>
              </a:solidFill>
            </a:endParaRPr>
          </a:p>
          <a:p>
            <a:pPr indent="0" lvl="0" marL="0" rtl="0" algn="l">
              <a:lnSpc>
                <a:spcPct val="100000"/>
              </a:lnSpc>
              <a:spcBef>
                <a:spcPts val="640"/>
              </a:spcBef>
              <a:spcAft>
                <a:spcPts val="0"/>
              </a:spcAft>
              <a:buSzPts val="3200"/>
              <a:buNone/>
            </a:pPr>
            <a:r>
              <a:t/>
            </a:r>
            <a:endParaRPr/>
          </a:p>
          <a:p>
            <a:pPr indent="0" lvl="0" marL="0" rtl="0" algn="l">
              <a:lnSpc>
                <a:spcPct val="100000"/>
              </a:lnSpc>
              <a:spcBef>
                <a:spcPts val="640"/>
              </a:spcBef>
              <a:spcAft>
                <a:spcPts val="0"/>
              </a:spcAft>
              <a:buSzPts val="3200"/>
              <a:buNone/>
            </a:pPr>
            <a:r>
              <a:t/>
            </a:r>
            <a:endParaRPr/>
          </a:p>
        </p:txBody>
      </p:sp>
      <p:sp>
        <p:nvSpPr>
          <p:cNvPr id="235" name="Google Shape;235;p30"/>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1"/>
          <p:cNvSpPr txBox="1"/>
          <p:nvPr>
            <p:ph type="title"/>
          </p:nvPr>
        </p:nvSpPr>
        <p:spPr>
          <a:xfrm>
            <a:off x="1447800" y="228600"/>
            <a:ext cx="6172200" cy="11430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lang="en-US" sz="4000">
                <a:solidFill>
                  <a:schemeClr val="dk1"/>
                </a:solidFill>
              </a:rPr>
              <a:t>Questions</a:t>
            </a:r>
            <a:endParaRPr/>
          </a:p>
        </p:txBody>
      </p:sp>
      <p:sp>
        <p:nvSpPr>
          <p:cNvPr id="242" name="Google Shape;242;p31"/>
          <p:cNvSpPr txBox="1"/>
          <p:nvPr>
            <p:ph idx="12" type="sldNum"/>
          </p:nvPr>
        </p:nvSpPr>
        <p:spPr>
          <a:xfrm>
            <a:off x="7086600" y="6248400"/>
            <a:ext cx="1905000" cy="4572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400"/>
              <a:buFont typeface="Arial"/>
              <a:buNone/>
            </a:pPr>
            <a:fld id="{00000000-1234-1234-1234-123412341234}" type="slidenum">
              <a:rPr lang="en-US" sz="1400">
                <a:solidFill>
                  <a:srgbClr val="000000"/>
                </a:solidFill>
              </a:rPr>
              <a:t>‹#›</a:t>
            </a:fld>
            <a:endParaRPr sz="1400">
              <a:solidFill>
                <a:srgbClr val="000000"/>
              </a:solidFill>
            </a:endParaRPr>
          </a:p>
        </p:txBody>
      </p:sp>
      <p:pic>
        <p:nvPicPr>
          <p:cNvPr id="243" name="Google Shape;243;p31"/>
          <p:cNvPicPr preferRelativeResize="0"/>
          <p:nvPr/>
        </p:nvPicPr>
        <p:blipFill rotWithShape="1">
          <a:blip r:embed="rId3">
            <a:alphaModFix/>
          </a:blip>
          <a:srcRect b="0" l="0" r="0" t="0"/>
          <a:stretch/>
        </p:blipFill>
        <p:spPr>
          <a:xfrm>
            <a:off x="3162300" y="2286000"/>
            <a:ext cx="2819400" cy="2819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4"/>
          <p:cNvSpPr txBox="1"/>
          <p:nvPr>
            <p:ph type="title"/>
          </p:nvPr>
        </p:nvSpPr>
        <p:spPr>
          <a:xfrm>
            <a:off x="2324100" y="340911"/>
            <a:ext cx="4495800"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4000">
                <a:solidFill>
                  <a:schemeClr val="dk1"/>
                </a:solidFill>
              </a:rPr>
              <a:t>Overview</a:t>
            </a:r>
            <a:endParaRPr/>
          </a:p>
        </p:txBody>
      </p:sp>
      <p:sp>
        <p:nvSpPr>
          <p:cNvPr id="101" name="Google Shape;101;p14"/>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228600" lvl="0" marL="457200" rtl="0" algn="l">
              <a:lnSpc>
                <a:spcPct val="100000"/>
              </a:lnSpc>
              <a:spcBef>
                <a:spcPts val="640"/>
              </a:spcBef>
              <a:spcAft>
                <a:spcPts val="0"/>
              </a:spcAft>
              <a:buSzPts val="3200"/>
              <a:buNone/>
            </a:pPr>
            <a:r>
              <a:t/>
            </a:r>
            <a:endParaRPr sz="2000"/>
          </a:p>
          <a:p>
            <a:pPr indent="-431800" lvl="0" marL="457200" rtl="0" algn="l">
              <a:lnSpc>
                <a:spcPct val="100000"/>
              </a:lnSpc>
              <a:spcBef>
                <a:spcPts val="640"/>
              </a:spcBef>
              <a:spcAft>
                <a:spcPts val="0"/>
              </a:spcAft>
              <a:buSzPts val="3200"/>
              <a:buChar char="•"/>
            </a:pPr>
            <a:r>
              <a:rPr lang="en-US" sz="2000"/>
              <a:t>Privacy Act of 1974</a:t>
            </a:r>
            <a:endParaRPr/>
          </a:p>
          <a:p>
            <a:pPr indent="0" lvl="0" marL="25400" rtl="0" algn="l">
              <a:lnSpc>
                <a:spcPct val="100000"/>
              </a:lnSpc>
              <a:spcBef>
                <a:spcPts val="640"/>
              </a:spcBef>
              <a:spcAft>
                <a:spcPts val="0"/>
              </a:spcAft>
              <a:buSzPts val="3200"/>
              <a:buNone/>
            </a:pPr>
            <a:r>
              <a:t/>
            </a:r>
            <a:endParaRPr sz="2000"/>
          </a:p>
          <a:p>
            <a:pPr indent="-431800" lvl="0" marL="457200" rtl="0" algn="l">
              <a:lnSpc>
                <a:spcPct val="100000"/>
              </a:lnSpc>
              <a:spcBef>
                <a:spcPts val="1000"/>
              </a:spcBef>
              <a:spcAft>
                <a:spcPts val="0"/>
              </a:spcAft>
              <a:buSzPts val="3200"/>
              <a:buChar char="•"/>
            </a:pPr>
            <a:r>
              <a:rPr lang="en-US" sz="2000"/>
              <a:t>Fair Information Practice Principles (FIPPS)</a:t>
            </a:r>
            <a:endParaRPr/>
          </a:p>
          <a:p>
            <a:pPr indent="0" lvl="0" marL="25400" rtl="0" algn="l">
              <a:lnSpc>
                <a:spcPct val="100000"/>
              </a:lnSpc>
              <a:spcBef>
                <a:spcPts val="1000"/>
              </a:spcBef>
              <a:spcAft>
                <a:spcPts val="0"/>
              </a:spcAft>
              <a:buSzPts val="3200"/>
              <a:buNone/>
            </a:pPr>
            <a:r>
              <a:t/>
            </a:r>
            <a:endParaRPr sz="2000"/>
          </a:p>
          <a:p>
            <a:pPr indent="-431800" lvl="0" marL="457200" rtl="0" algn="l">
              <a:lnSpc>
                <a:spcPct val="100000"/>
              </a:lnSpc>
              <a:spcBef>
                <a:spcPts val="1000"/>
              </a:spcBef>
              <a:spcAft>
                <a:spcPts val="0"/>
              </a:spcAft>
              <a:buSzPts val="3200"/>
              <a:buChar char="•"/>
            </a:pPr>
            <a:r>
              <a:rPr lang="en-US" sz="2000"/>
              <a:t>E-Government Act of 2002</a:t>
            </a:r>
            <a:endParaRPr/>
          </a:p>
          <a:p>
            <a:pPr indent="0" lvl="0" marL="25400" rtl="0" algn="l">
              <a:lnSpc>
                <a:spcPct val="100000"/>
              </a:lnSpc>
              <a:spcBef>
                <a:spcPts val="1000"/>
              </a:spcBef>
              <a:spcAft>
                <a:spcPts val="0"/>
              </a:spcAft>
              <a:buSzPts val="3200"/>
              <a:buNone/>
            </a:pPr>
            <a:r>
              <a:t/>
            </a:r>
            <a:endParaRPr sz="2000"/>
          </a:p>
          <a:p>
            <a:pPr indent="-431800" lvl="0" marL="457200" rtl="0" algn="l">
              <a:lnSpc>
                <a:spcPct val="100000"/>
              </a:lnSpc>
              <a:spcBef>
                <a:spcPts val="1000"/>
              </a:spcBef>
              <a:spcAft>
                <a:spcPts val="1000"/>
              </a:spcAft>
              <a:buSzPts val="3200"/>
              <a:buChar char="•"/>
            </a:pPr>
            <a:r>
              <a:rPr lang="en-US" sz="2000"/>
              <a:t>Privacy Threshold Analysis (PTA) and Privacy Impact Assessment (PIA) Instructions</a:t>
            </a:r>
            <a:endParaRPr sz="2000"/>
          </a:p>
        </p:txBody>
      </p:sp>
      <p:sp>
        <p:nvSpPr>
          <p:cNvPr id="102" name="Google Shape;102;p14"/>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5"/>
          <p:cNvSpPr txBox="1"/>
          <p:nvPr>
            <p:ph type="title"/>
          </p:nvPr>
        </p:nvSpPr>
        <p:spPr>
          <a:xfrm>
            <a:off x="2324100" y="296862"/>
            <a:ext cx="4495800" cy="792163"/>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chemeClr val="dk1"/>
              </a:buClr>
              <a:buSzPts val="3200"/>
              <a:buFont typeface="Calibri"/>
              <a:buNone/>
            </a:pPr>
            <a:r>
              <a:rPr b="1" lang="en-US" sz="3600">
                <a:solidFill>
                  <a:schemeClr val="dk1"/>
                </a:solidFill>
              </a:rPr>
              <a:t>Privacy Act of 1974</a:t>
            </a:r>
            <a:endParaRPr/>
          </a:p>
        </p:txBody>
      </p:sp>
      <p:sp>
        <p:nvSpPr>
          <p:cNvPr id="109" name="Google Shape;109;p15"/>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368300" lvl="0" marL="457200" rtl="0" algn="l">
              <a:lnSpc>
                <a:spcPct val="100000"/>
              </a:lnSpc>
              <a:spcBef>
                <a:spcPts val="640"/>
              </a:spcBef>
              <a:spcAft>
                <a:spcPts val="0"/>
              </a:spcAft>
              <a:buSzPts val="2200"/>
              <a:buChar char="•"/>
            </a:pPr>
            <a:r>
              <a:rPr lang="en-US" sz="2400"/>
              <a:t>Establishes a code of fair information practices</a:t>
            </a:r>
            <a:endParaRPr sz="2400"/>
          </a:p>
          <a:p>
            <a:pPr indent="0" lvl="0" marL="88900" rtl="0" algn="l">
              <a:lnSpc>
                <a:spcPct val="100000"/>
              </a:lnSpc>
              <a:spcBef>
                <a:spcPts val="1000"/>
              </a:spcBef>
              <a:spcAft>
                <a:spcPts val="0"/>
              </a:spcAft>
              <a:buSzPts val="2200"/>
              <a:buNone/>
            </a:pPr>
            <a:r>
              <a:t/>
            </a:r>
            <a:endParaRPr sz="1200"/>
          </a:p>
          <a:p>
            <a:pPr indent="-368300" lvl="0" marL="457200" rtl="0" algn="l">
              <a:lnSpc>
                <a:spcPct val="100000"/>
              </a:lnSpc>
              <a:spcBef>
                <a:spcPts val="1000"/>
              </a:spcBef>
              <a:spcAft>
                <a:spcPts val="0"/>
              </a:spcAft>
              <a:buSzPts val="2200"/>
              <a:buChar char="•"/>
            </a:pPr>
            <a:r>
              <a:rPr lang="en-US" sz="2400"/>
              <a:t>Requires that agencies give the public notice of their systems of records </a:t>
            </a:r>
            <a:endParaRPr/>
          </a:p>
          <a:p>
            <a:pPr indent="0" lvl="0" marL="88900" rtl="0" algn="l">
              <a:lnSpc>
                <a:spcPct val="100000"/>
              </a:lnSpc>
              <a:spcBef>
                <a:spcPts val="1000"/>
              </a:spcBef>
              <a:spcAft>
                <a:spcPts val="0"/>
              </a:spcAft>
              <a:buSzPts val="2200"/>
              <a:buNone/>
            </a:pPr>
            <a:r>
              <a:t/>
            </a:r>
            <a:endParaRPr sz="1200"/>
          </a:p>
          <a:p>
            <a:pPr indent="-368300" lvl="0" marL="457200" rtl="0" algn="l">
              <a:lnSpc>
                <a:spcPct val="100000"/>
              </a:lnSpc>
              <a:spcBef>
                <a:spcPts val="1000"/>
              </a:spcBef>
              <a:spcAft>
                <a:spcPts val="0"/>
              </a:spcAft>
              <a:buSzPts val="2200"/>
              <a:buChar char="•"/>
            </a:pPr>
            <a:r>
              <a:rPr lang="en-US" sz="2400"/>
              <a:t>Prohibits disclosure of a record about an individual from a system of records absent written consent of the individual</a:t>
            </a:r>
            <a:endParaRPr/>
          </a:p>
          <a:p>
            <a:pPr indent="0" lvl="0" marL="88900" rtl="0" algn="l">
              <a:lnSpc>
                <a:spcPct val="100000"/>
              </a:lnSpc>
              <a:spcBef>
                <a:spcPts val="1000"/>
              </a:spcBef>
              <a:spcAft>
                <a:spcPts val="0"/>
              </a:spcAft>
              <a:buSzPts val="2200"/>
              <a:buNone/>
            </a:pPr>
            <a:r>
              <a:t/>
            </a:r>
            <a:endParaRPr sz="1200"/>
          </a:p>
          <a:p>
            <a:pPr indent="-368300" lvl="0" marL="457200" rtl="0" algn="l">
              <a:lnSpc>
                <a:spcPct val="100000"/>
              </a:lnSpc>
              <a:spcBef>
                <a:spcPts val="1000"/>
              </a:spcBef>
              <a:spcAft>
                <a:spcPts val="1000"/>
              </a:spcAft>
              <a:buSzPts val="2200"/>
              <a:buChar char="•"/>
            </a:pPr>
            <a:r>
              <a:rPr lang="en-US" sz="2400"/>
              <a:t>Provides individuals a means to seek access to and amendment of their records</a:t>
            </a:r>
            <a:endParaRPr sz="2400"/>
          </a:p>
        </p:txBody>
      </p:sp>
      <p:sp>
        <p:nvSpPr>
          <p:cNvPr id="110" name="Google Shape;110;p15"/>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6"/>
          <p:cNvSpPr txBox="1"/>
          <p:nvPr>
            <p:ph type="title"/>
          </p:nvPr>
        </p:nvSpPr>
        <p:spPr>
          <a:xfrm>
            <a:off x="2254195" y="335755"/>
            <a:ext cx="4495800"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2800">
                <a:solidFill>
                  <a:schemeClr val="dk1"/>
                </a:solidFill>
              </a:rPr>
              <a:t>Fair Information Practice Principles (FIPPS)</a:t>
            </a:r>
            <a:endParaRPr/>
          </a:p>
        </p:txBody>
      </p:sp>
      <p:sp>
        <p:nvSpPr>
          <p:cNvPr id="117" name="Google Shape;117;p16"/>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412750" lvl="0" marL="457200" rtl="0" algn="l">
              <a:lnSpc>
                <a:spcPct val="100000"/>
              </a:lnSpc>
              <a:spcBef>
                <a:spcPts val="640"/>
              </a:spcBef>
              <a:spcAft>
                <a:spcPts val="0"/>
              </a:spcAft>
              <a:buSzPts val="2900"/>
              <a:buChar char="•"/>
            </a:pPr>
            <a:r>
              <a:rPr lang="en-US" sz="2400"/>
              <a:t>A collection of widely accepted principles that agencies use when evaluating information systems, processes, programs, and activities that affect individual privacy</a:t>
            </a:r>
            <a:endParaRPr/>
          </a:p>
          <a:p>
            <a:pPr indent="0" lvl="0" marL="44450" rtl="0" algn="l">
              <a:lnSpc>
                <a:spcPct val="100000"/>
              </a:lnSpc>
              <a:spcBef>
                <a:spcPts val="640"/>
              </a:spcBef>
              <a:spcAft>
                <a:spcPts val="0"/>
              </a:spcAft>
              <a:buSzPts val="2900"/>
              <a:buNone/>
            </a:pPr>
            <a:r>
              <a:t/>
            </a:r>
            <a:endParaRPr sz="1200"/>
          </a:p>
          <a:p>
            <a:pPr indent="-412750" lvl="0" marL="457200" rtl="0" algn="l">
              <a:lnSpc>
                <a:spcPct val="100000"/>
              </a:lnSpc>
              <a:spcBef>
                <a:spcPts val="1000"/>
              </a:spcBef>
              <a:spcAft>
                <a:spcPts val="0"/>
              </a:spcAft>
              <a:buSzPts val="2900"/>
              <a:buChar char="•"/>
            </a:pPr>
            <a:r>
              <a:rPr lang="en-US" sz="2400"/>
              <a:t>At the core of the Privacy Act of 1974</a:t>
            </a:r>
            <a:endParaRPr/>
          </a:p>
          <a:p>
            <a:pPr indent="0" lvl="0" marL="44450" rtl="0" algn="l">
              <a:lnSpc>
                <a:spcPct val="100000"/>
              </a:lnSpc>
              <a:spcBef>
                <a:spcPts val="1000"/>
              </a:spcBef>
              <a:spcAft>
                <a:spcPts val="0"/>
              </a:spcAft>
              <a:buSzPts val="2900"/>
              <a:buNone/>
            </a:pPr>
            <a:r>
              <a:t/>
            </a:r>
            <a:endParaRPr sz="1200"/>
          </a:p>
          <a:p>
            <a:pPr indent="-412750" lvl="0" marL="457200" rtl="0" algn="l">
              <a:lnSpc>
                <a:spcPct val="100000"/>
              </a:lnSpc>
              <a:spcBef>
                <a:spcPts val="1000"/>
              </a:spcBef>
              <a:spcAft>
                <a:spcPts val="0"/>
              </a:spcAft>
              <a:buSzPts val="2900"/>
              <a:buChar char="•"/>
            </a:pPr>
            <a:r>
              <a:rPr lang="en-US" sz="2400"/>
              <a:t>Used by numerous foreign countries and international organizations</a:t>
            </a:r>
            <a:endParaRPr/>
          </a:p>
          <a:p>
            <a:pPr indent="0" lvl="0" marL="44450" rtl="0" algn="l">
              <a:lnSpc>
                <a:spcPct val="100000"/>
              </a:lnSpc>
              <a:spcBef>
                <a:spcPts val="1000"/>
              </a:spcBef>
              <a:spcAft>
                <a:spcPts val="0"/>
              </a:spcAft>
              <a:buSzPts val="2900"/>
              <a:buNone/>
            </a:pPr>
            <a:r>
              <a:t/>
            </a:r>
            <a:endParaRPr sz="1200"/>
          </a:p>
          <a:p>
            <a:pPr indent="-412750" lvl="0" marL="457200" rtl="0" algn="l">
              <a:lnSpc>
                <a:spcPct val="100000"/>
              </a:lnSpc>
              <a:spcBef>
                <a:spcPts val="1000"/>
              </a:spcBef>
              <a:spcAft>
                <a:spcPts val="1000"/>
              </a:spcAft>
              <a:buSzPts val="2900"/>
              <a:buChar char="•"/>
            </a:pPr>
            <a:r>
              <a:rPr lang="en-US" sz="2400"/>
              <a:t>Mirrored in many states’ laws</a:t>
            </a:r>
            <a:endParaRPr sz="2400"/>
          </a:p>
        </p:txBody>
      </p:sp>
      <p:sp>
        <p:nvSpPr>
          <p:cNvPr id="118" name="Google Shape;118;p16"/>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7"/>
          <p:cNvSpPr txBox="1"/>
          <p:nvPr>
            <p:ph type="title"/>
          </p:nvPr>
        </p:nvSpPr>
        <p:spPr>
          <a:xfrm>
            <a:off x="2324100" y="296862"/>
            <a:ext cx="4495800"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4000">
                <a:solidFill>
                  <a:schemeClr val="dk1"/>
                </a:solidFill>
              </a:rPr>
              <a:t>FIPPS</a:t>
            </a:r>
            <a:endParaRPr/>
          </a:p>
        </p:txBody>
      </p:sp>
      <p:sp>
        <p:nvSpPr>
          <p:cNvPr id="125" name="Google Shape;125;p17"/>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3200"/>
              <a:buNone/>
            </a:pPr>
            <a:r>
              <a:rPr b="1" lang="en-US" sz="3000"/>
              <a:t>Purpose Specification:</a:t>
            </a:r>
            <a:r>
              <a:rPr lang="en-US" sz="3000"/>
              <a:t>  </a:t>
            </a:r>
            <a:endParaRPr/>
          </a:p>
          <a:p>
            <a:pPr indent="0" lvl="0" marL="0" rtl="0" algn="l">
              <a:lnSpc>
                <a:spcPct val="100000"/>
              </a:lnSpc>
              <a:spcBef>
                <a:spcPts val="640"/>
              </a:spcBef>
              <a:spcAft>
                <a:spcPts val="0"/>
              </a:spcAft>
              <a:buSzPts val="3200"/>
              <a:buNone/>
            </a:pPr>
            <a:r>
              <a:t/>
            </a:r>
            <a:endParaRPr sz="3000"/>
          </a:p>
          <a:p>
            <a:pPr indent="-400050" lvl="0" marL="457200" rtl="0" algn="l">
              <a:lnSpc>
                <a:spcPct val="100000"/>
              </a:lnSpc>
              <a:spcBef>
                <a:spcPts val="640"/>
              </a:spcBef>
              <a:spcAft>
                <a:spcPts val="0"/>
              </a:spcAft>
              <a:buSzPts val="2700"/>
              <a:buChar char="•"/>
            </a:pPr>
            <a:r>
              <a:rPr lang="en-US" sz="2400"/>
              <a:t>Articulate the authority that permits the collection of Personally Identifiable Information (PII) </a:t>
            </a:r>
            <a:endParaRPr/>
          </a:p>
          <a:p>
            <a:pPr indent="0" lvl="0" marL="57150" rtl="0" algn="l">
              <a:lnSpc>
                <a:spcPct val="100000"/>
              </a:lnSpc>
              <a:spcBef>
                <a:spcPts val="640"/>
              </a:spcBef>
              <a:spcAft>
                <a:spcPts val="0"/>
              </a:spcAft>
              <a:buSzPts val="2700"/>
              <a:buNone/>
            </a:pPr>
            <a:r>
              <a:t/>
            </a:r>
            <a:endParaRPr sz="1200"/>
          </a:p>
          <a:p>
            <a:pPr indent="-400050" lvl="0" marL="457200" rtl="0" algn="l">
              <a:lnSpc>
                <a:spcPct val="100000"/>
              </a:lnSpc>
              <a:spcBef>
                <a:spcPts val="1000"/>
              </a:spcBef>
              <a:spcAft>
                <a:spcPts val="0"/>
              </a:spcAft>
              <a:buSzPts val="2700"/>
              <a:buChar char="•"/>
            </a:pPr>
            <a:r>
              <a:rPr lang="en-US" sz="2400"/>
              <a:t>Specified at the time of PII data collection</a:t>
            </a:r>
            <a:endParaRPr/>
          </a:p>
          <a:p>
            <a:pPr indent="0" lvl="0" marL="57150" rtl="0" algn="l">
              <a:lnSpc>
                <a:spcPct val="100000"/>
              </a:lnSpc>
              <a:spcBef>
                <a:spcPts val="1000"/>
              </a:spcBef>
              <a:spcAft>
                <a:spcPts val="0"/>
              </a:spcAft>
              <a:buSzPts val="2700"/>
              <a:buNone/>
            </a:pPr>
            <a:r>
              <a:t/>
            </a:r>
            <a:endParaRPr sz="1200"/>
          </a:p>
          <a:p>
            <a:pPr indent="-400050" lvl="0" marL="457200" rtl="0" algn="l">
              <a:lnSpc>
                <a:spcPct val="100000"/>
              </a:lnSpc>
              <a:spcBef>
                <a:spcPts val="1000"/>
              </a:spcBef>
              <a:spcAft>
                <a:spcPts val="1000"/>
              </a:spcAft>
              <a:buSzPts val="2700"/>
              <a:buChar char="•"/>
            </a:pPr>
            <a:r>
              <a:rPr lang="en-US" sz="2400"/>
              <a:t>U</a:t>
            </a:r>
            <a:r>
              <a:rPr lang="en-US" sz="2400"/>
              <a:t>se of this data should be limited</a:t>
            </a:r>
            <a:endParaRPr sz="2400"/>
          </a:p>
        </p:txBody>
      </p:sp>
      <p:sp>
        <p:nvSpPr>
          <p:cNvPr id="126" name="Google Shape;126;p17"/>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8"/>
          <p:cNvSpPr txBox="1"/>
          <p:nvPr>
            <p:ph type="title"/>
          </p:nvPr>
        </p:nvSpPr>
        <p:spPr>
          <a:xfrm>
            <a:off x="2324100" y="335755"/>
            <a:ext cx="4495800"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4000">
                <a:solidFill>
                  <a:schemeClr val="dk1"/>
                </a:solidFill>
              </a:rPr>
              <a:t>FIPPS</a:t>
            </a:r>
            <a:endParaRPr/>
          </a:p>
        </p:txBody>
      </p:sp>
      <p:sp>
        <p:nvSpPr>
          <p:cNvPr id="133" name="Google Shape;133;p18"/>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3200"/>
              <a:buNone/>
            </a:pPr>
            <a:r>
              <a:rPr b="1" lang="en-US" sz="3000"/>
              <a:t>Data Quality / Integrity:</a:t>
            </a:r>
            <a:endParaRPr b="1" sz="3000"/>
          </a:p>
          <a:p>
            <a:pPr indent="0" lvl="0" marL="57150" rtl="0" algn="l">
              <a:lnSpc>
                <a:spcPct val="100000"/>
              </a:lnSpc>
              <a:spcBef>
                <a:spcPts val="640"/>
              </a:spcBef>
              <a:spcAft>
                <a:spcPts val="0"/>
              </a:spcAft>
              <a:buSzPts val="2700"/>
              <a:buNone/>
            </a:pPr>
            <a:r>
              <a:t/>
            </a:r>
            <a:endParaRPr sz="1200"/>
          </a:p>
          <a:p>
            <a:pPr indent="-400050" lvl="0" marL="457200" rtl="0" algn="l">
              <a:lnSpc>
                <a:spcPct val="100000"/>
              </a:lnSpc>
              <a:spcBef>
                <a:spcPts val="1000"/>
              </a:spcBef>
              <a:spcAft>
                <a:spcPts val="0"/>
              </a:spcAft>
              <a:buSzPts val="2700"/>
              <a:buChar char="•"/>
            </a:pPr>
            <a:r>
              <a:rPr lang="en-US" sz="2400"/>
              <a:t>PII should be accurate, complete, and up to date</a:t>
            </a:r>
            <a:endParaRPr/>
          </a:p>
          <a:p>
            <a:pPr indent="0" lvl="0" marL="57150" rtl="0" algn="l">
              <a:lnSpc>
                <a:spcPct val="100000"/>
              </a:lnSpc>
              <a:spcBef>
                <a:spcPts val="1000"/>
              </a:spcBef>
              <a:spcAft>
                <a:spcPts val="0"/>
              </a:spcAft>
              <a:buSzPts val="2700"/>
              <a:buNone/>
            </a:pPr>
            <a:r>
              <a:t/>
            </a:r>
            <a:endParaRPr sz="1200"/>
          </a:p>
          <a:p>
            <a:pPr indent="0" lvl="0" marL="0" rtl="0" algn="l">
              <a:lnSpc>
                <a:spcPct val="100000"/>
              </a:lnSpc>
              <a:spcBef>
                <a:spcPts val="1000"/>
              </a:spcBef>
              <a:spcAft>
                <a:spcPts val="0"/>
              </a:spcAft>
              <a:buSzPts val="3200"/>
              <a:buNone/>
            </a:pPr>
            <a:r>
              <a:rPr b="1" lang="en-US" sz="3000"/>
              <a:t>Collection Limitation / Data Minimization:</a:t>
            </a:r>
            <a:endParaRPr b="1" sz="3000"/>
          </a:p>
          <a:p>
            <a:pPr indent="-400050" lvl="0" marL="457200" rtl="0" algn="l">
              <a:lnSpc>
                <a:spcPct val="100000"/>
              </a:lnSpc>
              <a:spcBef>
                <a:spcPts val="1000"/>
              </a:spcBef>
              <a:spcAft>
                <a:spcPts val="0"/>
              </a:spcAft>
              <a:buSzPts val="2700"/>
              <a:buChar char="•"/>
            </a:pPr>
            <a:r>
              <a:rPr lang="en-US" sz="2400"/>
              <a:t>PII should only be collected to accomplish the specified purpose</a:t>
            </a:r>
            <a:endParaRPr/>
          </a:p>
          <a:p>
            <a:pPr indent="0" lvl="0" marL="57150" rtl="0" algn="l">
              <a:lnSpc>
                <a:spcPct val="100000"/>
              </a:lnSpc>
              <a:spcBef>
                <a:spcPts val="1000"/>
              </a:spcBef>
              <a:spcAft>
                <a:spcPts val="0"/>
              </a:spcAft>
              <a:buSzPts val="2700"/>
              <a:buNone/>
            </a:pPr>
            <a:r>
              <a:t/>
            </a:r>
            <a:endParaRPr sz="1200"/>
          </a:p>
          <a:p>
            <a:pPr indent="-400050" lvl="0" marL="457200" rtl="0" algn="l">
              <a:lnSpc>
                <a:spcPct val="100000"/>
              </a:lnSpc>
              <a:spcBef>
                <a:spcPts val="0"/>
              </a:spcBef>
              <a:spcAft>
                <a:spcPts val="0"/>
              </a:spcAft>
              <a:buSzPts val="2700"/>
              <a:buChar char="•"/>
            </a:pPr>
            <a:r>
              <a:rPr lang="en-US" sz="2400"/>
              <a:t>PII should only be retained as long as is necessary to fulfill the specified purpose</a:t>
            </a:r>
            <a:endParaRPr sz="2400"/>
          </a:p>
        </p:txBody>
      </p:sp>
      <p:sp>
        <p:nvSpPr>
          <p:cNvPr id="134" name="Google Shape;134;p18"/>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9"/>
          <p:cNvSpPr txBox="1"/>
          <p:nvPr>
            <p:ph type="title"/>
          </p:nvPr>
        </p:nvSpPr>
        <p:spPr>
          <a:xfrm>
            <a:off x="2198536" y="296862"/>
            <a:ext cx="4495800"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4000">
                <a:solidFill>
                  <a:schemeClr val="dk1"/>
                </a:solidFill>
              </a:rPr>
              <a:t>FIPPS</a:t>
            </a:r>
            <a:endParaRPr/>
          </a:p>
        </p:txBody>
      </p:sp>
      <p:sp>
        <p:nvSpPr>
          <p:cNvPr id="141" name="Google Shape;141;p19"/>
          <p:cNvSpPr txBox="1"/>
          <p:nvPr>
            <p:ph idx="1" type="body"/>
          </p:nvPr>
        </p:nvSpPr>
        <p:spPr>
          <a:xfrm>
            <a:off x="457200" y="1600200"/>
            <a:ext cx="8229600" cy="466344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3200"/>
              <a:buNone/>
            </a:pPr>
            <a:r>
              <a:rPr b="1" lang="en-US" sz="3000"/>
              <a:t>Use Limitation:</a:t>
            </a:r>
            <a:endParaRPr/>
          </a:p>
          <a:p>
            <a:pPr indent="0" lvl="0" marL="0" rtl="0" algn="l">
              <a:lnSpc>
                <a:spcPct val="100000"/>
              </a:lnSpc>
              <a:spcBef>
                <a:spcPts val="640"/>
              </a:spcBef>
              <a:spcAft>
                <a:spcPts val="0"/>
              </a:spcAft>
              <a:buSzPts val="3200"/>
              <a:buNone/>
            </a:pPr>
            <a:r>
              <a:t/>
            </a:r>
            <a:endParaRPr b="1" sz="1200">
              <a:latin typeface="Arial"/>
              <a:ea typeface="Arial"/>
              <a:cs typeface="Arial"/>
              <a:sym typeface="Arial"/>
            </a:endParaRPr>
          </a:p>
          <a:p>
            <a:pPr indent="-400050" lvl="0" marL="457200" rtl="0" algn="l">
              <a:lnSpc>
                <a:spcPct val="100000"/>
              </a:lnSpc>
              <a:spcBef>
                <a:spcPts val="640"/>
              </a:spcBef>
              <a:spcAft>
                <a:spcPts val="0"/>
              </a:spcAft>
              <a:buSzPts val="2700"/>
              <a:buChar char="•"/>
            </a:pPr>
            <a:r>
              <a:rPr lang="en-US" sz="2400"/>
              <a:t>PII should not be disclosed, made available, or otherwise used for purposes other than those specified except with the consent of the individual, or by the authority of law. </a:t>
            </a:r>
            <a:endParaRPr sz="2400"/>
          </a:p>
          <a:p>
            <a:pPr indent="0" lvl="0" marL="0" rtl="0" algn="l">
              <a:lnSpc>
                <a:spcPct val="100000"/>
              </a:lnSpc>
              <a:spcBef>
                <a:spcPts val="1000"/>
              </a:spcBef>
              <a:spcAft>
                <a:spcPts val="0"/>
              </a:spcAft>
              <a:buSzPts val="3200"/>
              <a:buNone/>
            </a:pPr>
            <a:r>
              <a:rPr lang="en-US" sz="2500"/>
              <a:t>					</a:t>
            </a:r>
            <a:endParaRPr/>
          </a:p>
          <a:p>
            <a:pPr indent="0" lvl="0" marL="0" rtl="0" algn="l">
              <a:lnSpc>
                <a:spcPct val="100000"/>
              </a:lnSpc>
              <a:spcBef>
                <a:spcPts val="2000"/>
              </a:spcBef>
              <a:spcAft>
                <a:spcPts val="1000"/>
              </a:spcAft>
              <a:buSzPts val="3200"/>
              <a:buNone/>
            </a:pPr>
            <a:r>
              <a:rPr lang="en-US" sz="2500"/>
              <a:t>												   								</a:t>
            </a:r>
            <a:endParaRPr sz="2500"/>
          </a:p>
        </p:txBody>
      </p:sp>
      <p:sp>
        <p:nvSpPr>
          <p:cNvPr id="142" name="Google Shape;142;p19"/>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sp>
        <p:nvSpPr>
          <p:cNvPr id="143" name="Google Shape;143;p19"/>
          <p:cNvSpPr txBox="1"/>
          <p:nvPr/>
        </p:nvSpPr>
        <p:spPr>
          <a:xfrm>
            <a:off x="826936" y="10531416"/>
            <a:ext cx="2743200" cy="2308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900"/>
              <a:buFont typeface="Arial"/>
              <a:buNone/>
            </a:pPr>
            <a:r>
              <a:rPr b="0" i="0" lang="en-US" sz="900" u="sng" cap="none" strike="noStrike">
                <a:solidFill>
                  <a:schemeClr val="hlink"/>
                </a:solidFill>
                <a:latin typeface="Arial"/>
                <a:ea typeface="Arial"/>
                <a:cs typeface="Arial"/>
                <a:sym typeface="Arial"/>
                <a:hlinkClick r:id="rId3"/>
              </a:rPr>
              <a:t>This Photo</a:t>
            </a:r>
            <a:r>
              <a:rPr b="0" i="0" lang="en-US" sz="900" u="none" cap="none" strike="noStrike">
                <a:solidFill>
                  <a:srgbClr val="000000"/>
                </a:solidFill>
                <a:latin typeface="Arial"/>
                <a:ea typeface="Arial"/>
                <a:cs typeface="Arial"/>
                <a:sym typeface="Arial"/>
              </a:rPr>
              <a:t> by Unknown Author is licensed under </a:t>
            </a:r>
            <a:r>
              <a:rPr b="0" i="0" lang="en-US" sz="900" u="sng" cap="none" strike="noStrike">
                <a:solidFill>
                  <a:schemeClr val="hlink"/>
                </a:solidFill>
                <a:latin typeface="Arial"/>
                <a:ea typeface="Arial"/>
                <a:cs typeface="Arial"/>
                <a:sym typeface="Arial"/>
                <a:hlinkClick r:id="rId4"/>
              </a:rPr>
              <a:t>CC BY-SA</a:t>
            </a:r>
            <a:endParaRPr b="0" i="0" sz="900" u="none" cap="none" strike="noStrike">
              <a:solidFill>
                <a:srgbClr val="000000"/>
              </a:solidFill>
              <a:latin typeface="Arial"/>
              <a:ea typeface="Arial"/>
              <a:cs typeface="Arial"/>
              <a:sym typeface="Arial"/>
            </a:endParaRPr>
          </a:p>
        </p:txBody>
      </p:sp>
      <p:pic>
        <p:nvPicPr>
          <p:cNvPr id="144" name="Google Shape;144;p19"/>
          <p:cNvPicPr preferRelativeResize="0"/>
          <p:nvPr/>
        </p:nvPicPr>
        <p:blipFill rotWithShape="1">
          <a:blip r:embed="rId5">
            <a:alphaModFix/>
          </a:blip>
          <a:srcRect b="0" l="0" r="0" t="0"/>
          <a:stretch/>
        </p:blipFill>
        <p:spPr>
          <a:xfrm>
            <a:off x="5074291" y="4794562"/>
            <a:ext cx="2121628" cy="1463040"/>
          </a:xfrm>
          <a:prstGeom prst="rect">
            <a:avLst/>
          </a:prstGeom>
          <a:noFill/>
          <a:ln>
            <a:noFill/>
          </a:ln>
        </p:spPr>
      </p:pic>
      <p:pic>
        <p:nvPicPr>
          <p:cNvPr id="145" name="Google Shape;145;p19"/>
          <p:cNvPicPr preferRelativeResize="0"/>
          <p:nvPr/>
        </p:nvPicPr>
        <p:blipFill rotWithShape="1">
          <a:blip r:embed="rId6">
            <a:alphaModFix/>
          </a:blip>
          <a:srcRect b="0" l="0" r="0" t="0"/>
          <a:stretch/>
        </p:blipFill>
        <p:spPr>
          <a:xfrm>
            <a:off x="1948081" y="4526280"/>
            <a:ext cx="2194560" cy="146304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0"/>
          <p:cNvSpPr txBox="1"/>
          <p:nvPr>
            <p:ph type="title"/>
          </p:nvPr>
        </p:nvSpPr>
        <p:spPr>
          <a:xfrm>
            <a:off x="2324100" y="335755"/>
            <a:ext cx="4495800"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4000">
                <a:solidFill>
                  <a:schemeClr val="dk1"/>
                </a:solidFill>
              </a:rPr>
              <a:t>FIPPS</a:t>
            </a:r>
            <a:endParaRPr/>
          </a:p>
        </p:txBody>
      </p:sp>
      <p:sp>
        <p:nvSpPr>
          <p:cNvPr id="152" name="Google Shape;152;p20"/>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Clr>
                <a:schemeClr val="dk1"/>
              </a:buClr>
              <a:buSzPts val="1100"/>
              <a:buFont typeface="Arial"/>
              <a:buNone/>
            </a:pPr>
            <a:r>
              <a:rPr b="1" lang="en-US" sz="3000"/>
              <a:t>Security / Safeguards:</a:t>
            </a:r>
            <a:endParaRPr/>
          </a:p>
          <a:p>
            <a:pPr indent="0" lvl="0" marL="0" rtl="0" algn="l">
              <a:lnSpc>
                <a:spcPct val="100000"/>
              </a:lnSpc>
              <a:spcBef>
                <a:spcPts val="640"/>
              </a:spcBef>
              <a:spcAft>
                <a:spcPts val="0"/>
              </a:spcAft>
              <a:buClr>
                <a:schemeClr val="dk1"/>
              </a:buClr>
              <a:buSzPts val="1100"/>
              <a:buFont typeface="Arial"/>
              <a:buNone/>
            </a:pPr>
            <a:r>
              <a:t/>
            </a:r>
            <a:endParaRPr b="1" sz="1200"/>
          </a:p>
          <a:p>
            <a:pPr indent="-400050" lvl="0" marL="457200" rtl="0" algn="l">
              <a:lnSpc>
                <a:spcPct val="100000"/>
              </a:lnSpc>
              <a:spcBef>
                <a:spcPts val="1000"/>
              </a:spcBef>
              <a:spcAft>
                <a:spcPts val="0"/>
              </a:spcAft>
              <a:buSzPts val="2700"/>
              <a:buChar char="•"/>
            </a:pPr>
            <a:r>
              <a:rPr lang="en-US" sz="2400"/>
              <a:t>Agencies should institute reasonable security safeguards to protect PII against - </a:t>
            </a:r>
            <a:endParaRPr/>
          </a:p>
          <a:p>
            <a:pPr indent="0" lvl="0" marL="57150" rtl="0" algn="l">
              <a:lnSpc>
                <a:spcPct val="100000"/>
              </a:lnSpc>
              <a:spcBef>
                <a:spcPts val="1000"/>
              </a:spcBef>
              <a:spcAft>
                <a:spcPts val="0"/>
              </a:spcAft>
              <a:buSzPts val="2700"/>
              <a:buNone/>
            </a:pPr>
            <a:r>
              <a:t/>
            </a:r>
            <a:endParaRPr sz="1200"/>
          </a:p>
          <a:p>
            <a:pPr indent="-342900" lvl="1" marL="869950" rtl="0" algn="l">
              <a:lnSpc>
                <a:spcPct val="100000"/>
              </a:lnSpc>
              <a:spcBef>
                <a:spcPts val="0"/>
              </a:spcBef>
              <a:spcAft>
                <a:spcPts val="0"/>
              </a:spcAft>
              <a:buSzPts val="2500"/>
              <a:buFont typeface="Courier New"/>
              <a:buChar char="o"/>
            </a:pPr>
            <a:r>
              <a:rPr lang="en-US" sz="2400"/>
              <a:t>Loss</a:t>
            </a:r>
            <a:endParaRPr sz="2400"/>
          </a:p>
          <a:p>
            <a:pPr indent="-342900" lvl="1" marL="869950" rtl="0" algn="l">
              <a:lnSpc>
                <a:spcPct val="100000"/>
              </a:lnSpc>
              <a:spcBef>
                <a:spcPts val="0"/>
              </a:spcBef>
              <a:spcAft>
                <a:spcPts val="0"/>
              </a:spcAft>
              <a:buSzPts val="2500"/>
              <a:buFont typeface="Courier New"/>
              <a:buChar char="o"/>
            </a:pPr>
            <a:r>
              <a:rPr lang="en-US" sz="2400"/>
              <a:t>Unauthorized Access</a:t>
            </a:r>
            <a:endParaRPr sz="2400"/>
          </a:p>
          <a:p>
            <a:pPr indent="-342900" lvl="1" marL="869950" rtl="0" algn="l">
              <a:lnSpc>
                <a:spcPct val="100000"/>
              </a:lnSpc>
              <a:spcBef>
                <a:spcPts val="0"/>
              </a:spcBef>
              <a:spcAft>
                <a:spcPts val="0"/>
              </a:spcAft>
              <a:buSzPts val="2500"/>
              <a:buFont typeface="Courier New"/>
              <a:buChar char="o"/>
            </a:pPr>
            <a:r>
              <a:rPr lang="en-US" sz="2400"/>
              <a:t>Destruction</a:t>
            </a:r>
            <a:endParaRPr sz="2400"/>
          </a:p>
          <a:p>
            <a:pPr indent="-342900" lvl="1" marL="869950" rtl="0" algn="l">
              <a:lnSpc>
                <a:spcPct val="100000"/>
              </a:lnSpc>
              <a:spcBef>
                <a:spcPts val="0"/>
              </a:spcBef>
              <a:spcAft>
                <a:spcPts val="0"/>
              </a:spcAft>
              <a:buSzPts val="2500"/>
              <a:buFont typeface="Courier New"/>
              <a:buChar char="o"/>
            </a:pPr>
            <a:r>
              <a:rPr lang="en-US" sz="2400"/>
              <a:t>Misuse</a:t>
            </a:r>
            <a:endParaRPr sz="2400"/>
          </a:p>
          <a:p>
            <a:pPr indent="-342900" lvl="1" marL="869950" rtl="0" algn="l">
              <a:lnSpc>
                <a:spcPct val="100000"/>
              </a:lnSpc>
              <a:spcBef>
                <a:spcPts val="0"/>
              </a:spcBef>
              <a:spcAft>
                <a:spcPts val="0"/>
              </a:spcAft>
              <a:buSzPts val="2500"/>
              <a:buFont typeface="Courier New"/>
              <a:buChar char="o"/>
            </a:pPr>
            <a:r>
              <a:rPr lang="en-US" sz="2400"/>
              <a:t>Modification</a:t>
            </a:r>
            <a:endParaRPr sz="2400"/>
          </a:p>
          <a:p>
            <a:pPr indent="-342900" lvl="1" marL="869950" rtl="0" algn="l">
              <a:lnSpc>
                <a:spcPct val="100000"/>
              </a:lnSpc>
              <a:spcBef>
                <a:spcPts val="0"/>
              </a:spcBef>
              <a:spcAft>
                <a:spcPts val="0"/>
              </a:spcAft>
              <a:buSzPts val="2500"/>
              <a:buFont typeface="Courier New"/>
              <a:buChar char="o"/>
            </a:pPr>
            <a:r>
              <a:rPr lang="en-US" sz="2400"/>
              <a:t>Disclosure</a:t>
            </a:r>
            <a:endParaRPr sz="2400"/>
          </a:p>
          <a:p>
            <a:pPr indent="0" lvl="0" marL="0" rtl="0" algn="l">
              <a:lnSpc>
                <a:spcPct val="100000"/>
              </a:lnSpc>
              <a:spcBef>
                <a:spcPts val="1000"/>
              </a:spcBef>
              <a:spcAft>
                <a:spcPts val="0"/>
              </a:spcAft>
              <a:buSzPts val="3200"/>
              <a:buNone/>
            </a:pPr>
            <a:r>
              <a:t/>
            </a:r>
            <a:endParaRPr/>
          </a:p>
        </p:txBody>
      </p:sp>
      <p:sp>
        <p:nvSpPr>
          <p:cNvPr id="153" name="Google Shape;153;p20"/>
          <p:cNvSpPr txBox="1"/>
          <p:nvPr>
            <p:ph idx="12" type="sldNum"/>
          </p:nvPr>
        </p:nvSpPr>
        <p:spPr>
          <a:xfrm>
            <a:off x="6553200" y="6356350"/>
            <a:ext cx="2133599"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888888"/>
              </a:buClr>
              <a:buSzPts val="300"/>
              <a:buFont typeface="Arial"/>
              <a:buNone/>
            </a:pPr>
            <a:fld id="{00000000-1234-1234-1234-123412341234}" type="slidenum">
              <a:rPr lang="en-US"/>
              <a:t>‹#›</a:t>
            </a:fld>
            <a:endParaRPr/>
          </a:p>
        </p:txBody>
      </p:sp>
      <p:pic>
        <p:nvPicPr>
          <p:cNvPr id="154" name="Google Shape;154;p20"/>
          <p:cNvPicPr preferRelativeResize="0"/>
          <p:nvPr/>
        </p:nvPicPr>
        <p:blipFill rotWithShape="1">
          <a:blip r:embed="rId3">
            <a:alphaModFix/>
          </a:blip>
          <a:srcRect b="0" l="0" r="0" t="0"/>
          <a:stretch/>
        </p:blipFill>
        <p:spPr>
          <a:xfrm>
            <a:off x="5029200" y="3687763"/>
            <a:ext cx="3048000" cy="24384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1"/>
          <p:cNvSpPr txBox="1"/>
          <p:nvPr>
            <p:ph type="title"/>
          </p:nvPr>
        </p:nvSpPr>
        <p:spPr>
          <a:xfrm>
            <a:off x="2324100" y="296862"/>
            <a:ext cx="4495800" cy="792163"/>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200"/>
              <a:buNone/>
            </a:pPr>
            <a:r>
              <a:rPr b="1" lang="en-US" sz="4000">
                <a:solidFill>
                  <a:schemeClr val="dk1"/>
                </a:solidFill>
              </a:rPr>
              <a:t>FIPPS</a:t>
            </a:r>
            <a:endParaRPr/>
          </a:p>
        </p:txBody>
      </p:sp>
      <p:sp>
        <p:nvSpPr>
          <p:cNvPr id="161" name="Google Shape;161;p21"/>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640"/>
              </a:spcBef>
              <a:spcAft>
                <a:spcPts val="0"/>
              </a:spcAft>
              <a:buSzPts val="3200"/>
              <a:buNone/>
            </a:pPr>
            <a:r>
              <a:rPr b="1" lang="en-US" sz="3000"/>
              <a:t>Accountability / Audit:</a:t>
            </a:r>
            <a:endParaRPr/>
          </a:p>
          <a:p>
            <a:pPr indent="0" lvl="0" marL="0" rtl="0" algn="l">
              <a:lnSpc>
                <a:spcPct val="100000"/>
              </a:lnSpc>
              <a:spcBef>
                <a:spcPts val="640"/>
              </a:spcBef>
              <a:spcAft>
                <a:spcPts val="0"/>
              </a:spcAft>
              <a:buSzPts val="3200"/>
              <a:buNone/>
            </a:pPr>
            <a:r>
              <a:t/>
            </a:r>
            <a:endParaRPr b="1" sz="1200"/>
          </a:p>
          <a:p>
            <a:pPr indent="0" lvl="0" marL="0" rtl="0" algn="l">
              <a:lnSpc>
                <a:spcPct val="100000"/>
              </a:lnSpc>
              <a:spcBef>
                <a:spcPts val="640"/>
              </a:spcBef>
              <a:spcAft>
                <a:spcPts val="0"/>
              </a:spcAft>
              <a:buSzPts val="3200"/>
              <a:buNone/>
            </a:pPr>
            <a:r>
              <a:t/>
            </a:r>
            <a:endParaRPr b="1" sz="1200"/>
          </a:p>
          <a:p>
            <a:pPr indent="0" lvl="0" marL="0" rtl="0" algn="l">
              <a:lnSpc>
                <a:spcPct val="100000"/>
              </a:lnSpc>
              <a:spcBef>
                <a:spcPts val="640"/>
              </a:spcBef>
              <a:spcAft>
                <a:spcPts val="0"/>
              </a:spcAft>
              <a:buSzPts val="3200"/>
              <a:buNone/>
            </a:pPr>
            <a:r>
              <a:rPr lang="en-US" sz="2000"/>
              <a:t>Agency personnel and contractors are accountable for –</a:t>
            </a:r>
            <a:endParaRPr/>
          </a:p>
          <a:p>
            <a:pPr indent="0" lvl="0" marL="0" rtl="0" algn="l">
              <a:lnSpc>
                <a:spcPct val="100000"/>
              </a:lnSpc>
              <a:spcBef>
                <a:spcPts val="640"/>
              </a:spcBef>
              <a:spcAft>
                <a:spcPts val="0"/>
              </a:spcAft>
              <a:buSzPts val="3200"/>
              <a:buNone/>
            </a:pPr>
            <a:r>
              <a:t/>
            </a:r>
            <a:endParaRPr sz="1200"/>
          </a:p>
          <a:p>
            <a:pPr indent="-387350" lvl="0" marL="457200" rtl="0" algn="l">
              <a:lnSpc>
                <a:spcPct val="100000"/>
              </a:lnSpc>
              <a:spcBef>
                <a:spcPts val="640"/>
              </a:spcBef>
              <a:spcAft>
                <a:spcPts val="0"/>
              </a:spcAft>
              <a:buSzPts val="2500"/>
              <a:buChar char="•"/>
            </a:pPr>
            <a:r>
              <a:rPr lang="en-US" sz="2000"/>
              <a:t>Complying</a:t>
            </a:r>
            <a:endParaRPr/>
          </a:p>
          <a:p>
            <a:pPr indent="0" lvl="0" marL="69850" rtl="0" algn="l">
              <a:lnSpc>
                <a:spcPct val="100000"/>
              </a:lnSpc>
              <a:spcBef>
                <a:spcPts val="640"/>
              </a:spcBef>
              <a:spcAft>
                <a:spcPts val="0"/>
              </a:spcAft>
              <a:buSzPts val="2500"/>
              <a:buNone/>
            </a:pPr>
            <a:r>
              <a:t/>
            </a:r>
            <a:endParaRPr sz="1200"/>
          </a:p>
          <a:p>
            <a:pPr indent="-387350" lvl="0" marL="457200" rtl="0" algn="l">
              <a:lnSpc>
                <a:spcPct val="100000"/>
              </a:lnSpc>
              <a:spcBef>
                <a:spcPts val="1000"/>
              </a:spcBef>
              <a:spcAft>
                <a:spcPts val="0"/>
              </a:spcAft>
              <a:buSzPts val="2500"/>
              <a:buChar char="•"/>
            </a:pPr>
            <a:r>
              <a:rPr lang="en-US" sz="2000"/>
              <a:t>Providing training</a:t>
            </a:r>
            <a:endParaRPr/>
          </a:p>
          <a:p>
            <a:pPr indent="0" lvl="0" marL="69850" rtl="0" algn="l">
              <a:lnSpc>
                <a:spcPct val="100000"/>
              </a:lnSpc>
              <a:spcBef>
                <a:spcPts val="1000"/>
              </a:spcBef>
              <a:spcAft>
                <a:spcPts val="0"/>
              </a:spcAft>
              <a:buSzPts val="2500"/>
              <a:buNone/>
            </a:pPr>
            <a:r>
              <a:t/>
            </a:r>
            <a:endParaRPr sz="1200"/>
          </a:p>
          <a:p>
            <a:pPr indent="-387350" lvl="0" marL="457200" rtl="0" algn="l">
              <a:lnSpc>
                <a:spcPct val="100000"/>
              </a:lnSpc>
              <a:spcBef>
                <a:spcPts val="1000"/>
              </a:spcBef>
              <a:spcAft>
                <a:spcPts val="1000"/>
              </a:spcAft>
              <a:buSzPts val="2500"/>
              <a:buChar char="•"/>
            </a:pPr>
            <a:r>
              <a:rPr lang="en-US" sz="2000"/>
              <a:t>Auditing</a:t>
            </a:r>
            <a:endParaRPr/>
          </a:p>
        </p:txBody>
      </p:sp>
      <p:sp>
        <p:nvSpPr>
          <p:cNvPr id="162" name="Google Shape;162;p21"/>
          <p:cNvSpPr txBox="1"/>
          <p:nvPr/>
        </p:nvSpPr>
        <p:spPr>
          <a:xfrm>
            <a:off x="5662378" y="7065351"/>
            <a:ext cx="2834640" cy="2308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900"/>
              <a:buFont typeface="Arial"/>
              <a:buNone/>
            </a:pPr>
            <a:r>
              <a:rPr b="0" i="0" lang="en-US" sz="900" u="sng" cap="none" strike="noStrike">
                <a:solidFill>
                  <a:schemeClr val="hlink"/>
                </a:solidFill>
                <a:latin typeface="Arial"/>
                <a:ea typeface="Arial"/>
                <a:cs typeface="Arial"/>
                <a:sym typeface="Arial"/>
                <a:hlinkClick r:id="rId3"/>
              </a:rPr>
              <a:t>This Photo</a:t>
            </a:r>
            <a:r>
              <a:rPr b="0" i="0" lang="en-US" sz="900" u="none" cap="none" strike="noStrike">
                <a:solidFill>
                  <a:srgbClr val="000000"/>
                </a:solidFill>
                <a:latin typeface="Arial"/>
                <a:ea typeface="Arial"/>
                <a:cs typeface="Arial"/>
                <a:sym typeface="Arial"/>
              </a:rPr>
              <a:t> by Unknown Author is licensed under </a:t>
            </a:r>
            <a:r>
              <a:rPr b="0" i="0" lang="en-US" sz="900" u="sng" cap="none" strike="noStrike">
                <a:solidFill>
                  <a:schemeClr val="hlink"/>
                </a:solidFill>
                <a:latin typeface="Arial"/>
                <a:ea typeface="Arial"/>
                <a:cs typeface="Arial"/>
                <a:sym typeface="Arial"/>
                <a:hlinkClick r:id="rId4"/>
              </a:rPr>
              <a:t>CC BY</a:t>
            </a:r>
            <a:endParaRPr b="0" i="0" sz="900" u="none" cap="none" strike="noStrike">
              <a:solidFill>
                <a:srgbClr val="000000"/>
              </a:solidFill>
              <a:latin typeface="Arial"/>
              <a:ea typeface="Arial"/>
              <a:cs typeface="Arial"/>
              <a:sym typeface="Arial"/>
            </a:endParaRPr>
          </a:p>
        </p:txBody>
      </p:sp>
      <p:pic>
        <p:nvPicPr>
          <p:cNvPr id="163" name="Google Shape;163;p21"/>
          <p:cNvPicPr preferRelativeResize="0"/>
          <p:nvPr/>
        </p:nvPicPr>
        <p:blipFill rotWithShape="1">
          <a:blip r:embed="rId5">
            <a:alphaModFix/>
          </a:blip>
          <a:srcRect b="0" l="0" r="0" t="0"/>
          <a:stretch/>
        </p:blipFill>
        <p:spPr>
          <a:xfrm>
            <a:off x="4159369" y="3592513"/>
            <a:ext cx="3810000" cy="25336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NOAA Slide Background">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